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716" r:id="rId3"/>
  </p:sldMasterIdLst>
  <p:notesMasterIdLst>
    <p:notesMasterId r:id="rId24"/>
  </p:notesMasterIdLst>
  <p:sldIdLst>
    <p:sldId id="257" r:id="rId4"/>
    <p:sldId id="2604" r:id="rId5"/>
    <p:sldId id="2597" r:id="rId6"/>
    <p:sldId id="291" r:id="rId7"/>
    <p:sldId id="292" r:id="rId8"/>
    <p:sldId id="2645" r:id="rId9"/>
    <p:sldId id="2605" r:id="rId10"/>
    <p:sldId id="2601" r:id="rId11"/>
    <p:sldId id="2580" r:id="rId12"/>
    <p:sldId id="2587" r:id="rId13"/>
    <p:sldId id="2594" r:id="rId14"/>
    <p:sldId id="2595" r:id="rId15"/>
    <p:sldId id="2596" r:id="rId16"/>
    <p:sldId id="2599" r:id="rId17"/>
    <p:sldId id="2598" r:id="rId18"/>
    <p:sldId id="2602" r:id="rId19"/>
    <p:sldId id="2600" r:id="rId20"/>
    <p:sldId id="260" r:id="rId21"/>
    <p:sldId id="2603" r:id="rId22"/>
    <p:sldId id="264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59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7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48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10D2F-ADBC-47DE-914E-B7F1F40A7FB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4614F-3CB9-48E0-9CD0-A49BA0F35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1054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346970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3522088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5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9340270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2_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2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589002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icture Placeholder 6"/>
          <p:cNvSpPr>
            <a:spLocks noGrp="1"/>
          </p:cNvSpPr>
          <p:nvPr>
            <p:ph type="pic" idx="21"/>
          </p:nvPr>
        </p:nvSpPr>
        <p:spPr>
          <a:xfrm>
            <a:off x="1" y="0"/>
            <a:ext cx="12192001" cy="43434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60285299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Add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pHolder4"/>
          <p:cNvSpPr>
            <a:spLocks noGrp="1"/>
          </p:cNvSpPr>
          <p:nvPr>
            <p:ph type="pic" sz="quarter" idx="21"/>
          </p:nvPr>
        </p:nvSpPr>
        <p:spPr>
          <a:xfrm>
            <a:off x="1547052" y="1561847"/>
            <a:ext cx="3550825" cy="373151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3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62280725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 0">
    <p:bg>
      <p:bgPr>
        <a:gradFill flip="none" rotWithShape="1">
          <a:gsLst>
            <a:gs pos="0">
              <a:srgbClr val="649A3F"/>
            </a:gs>
            <a:gs pos="70000">
              <a:srgbClr val="00B05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572887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835271" y="1798591"/>
            <a:ext cx="4969744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3" name="Picture Placeholder 3"/>
          <p:cNvSpPr>
            <a:spLocks noGrp="1"/>
          </p:cNvSpPr>
          <p:nvPr>
            <p:ph type="pic" sz="half" idx="22"/>
          </p:nvPr>
        </p:nvSpPr>
        <p:spPr>
          <a:xfrm>
            <a:off x="6386986" y="1798591"/>
            <a:ext cx="4969745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21924" y="6346649"/>
            <a:ext cx="335867" cy="333088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4577745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6_Custom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8314242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2" name="Picture Placeholder 5"/>
          <p:cNvSpPr>
            <a:spLocks noGrp="1"/>
          </p:cNvSpPr>
          <p:nvPr>
            <p:ph type="pic" sz="quarter" idx="22"/>
          </p:nvPr>
        </p:nvSpPr>
        <p:spPr>
          <a:xfrm>
            <a:off x="5715251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3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8314242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4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5715251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3518152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0" y="0"/>
            <a:ext cx="12192000" cy="258246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2878849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0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450173" y="2284944"/>
            <a:ext cx="1697847" cy="1697848"/>
          </a:xfrm>
          <a:prstGeom prst="rect">
            <a:avLst/>
          </a:prstGeom>
          <a:ln w="38100">
            <a:solidFill>
              <a:schemeClr val="accent1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3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971864" y="2284944"/>
            <a:ext cx="1697847" cy="1697848"/>
          </a:xfrm>
          <a:prstGeom prst="rect">
            <a:avLst/>
          </a:prstGeom>
          <a:ln w="38100">
            <a:solidFill>
              <a:schemeClr val="accent2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508784" y="2284944"/>
            <a:ext cx="1697847" cy="1697848"/>
          </a:xfrm>
          <a:prstGeom prst="rect">
            <a:avLst/>
          </a:prstGeom>
          <a:ln w="38100">
            <a:solidFill>
              <a:schemeClr val="accent3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030475" y="2284944"/>
            <a:ext cx="1697847" cy="1697848"/>
          </a:xfrm>
          <a:prstGeom prst="rect">
            <a:avLst/>
          </a:prstGeom>
          <a:ln w="38100">
            <a:solidFill>
              <a:schemeClr val="accent4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504730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84634815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2267672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3_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2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698189503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3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862128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6041487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96269639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732730419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1846131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031476836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85251997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948930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19166903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6414635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01769881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42881153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37288413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traight Connector 3"/>
          <p:cNvSpPr/>
          <p:nvPr/>
        </p:nvSpPr>
        <p:spPr>
          <a:xfrm>
            <a:off x="-2" y="6089651"/>
            <a:ext cx="4023788" cy="11115"/>
          </a:xfrm>
          <a:prstGeom prst="line">
            <a:avLst/>
          </a:prstGeom>
          <a:ln w="19050">
            <a:solidFill>
              <a:schemeClr val="accent2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75785" y="0"/>
            <a:ext cx="10782301" cy="89137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10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69134" y="6496049"/>
            <a:ext cx="127001" cy="127001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800">
                <a:solidFill>
                  <a:srgbClr val="558ED5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73567719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50905419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5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69623273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0" y="0"/>
            <a:ext cx="4143737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02260926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545078" y="495823"/>
            <a:ext cx="7101843" cy="83210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4800"/>
            </a:lvl1pPr>
          </a:lstStyle>
          <a:p>
            <a:r>
              <a:t>Текст заголовка</a:t>
            </a:r>
          </a:p>
        </p:txBody>
      </p:sp>
      <p:sp>
        <p:nvSpPr>
          <p:cNvPr id="1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65804275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icture Placeholder 6"/>
          <p:cNvSpPr>
            <a:spLocks noGrp="1"/>
          </p:cNvSpPr>
          <p:nvPr>
            <p:ph type="pic" idx="21"/>
          </p:nvPr>
        </p:nvSpPr>
        <p:spPr>
          <a:xfrm>
            <a:off x="1" y="0"/>
            <a:ext cx="12192001" cy="43434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2950581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760803813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Add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pHolder4"/>
          <p:cNvSpPr>
            <a:spLocks noGrp="1"/>
          </p:cNvSpPr>
          <p:nvPr>
            <p:ph type="pic" sz="quarter" idx="21"/>
          </p:nvPr>
        </p:nvSpPr>
        <p:spPr>
          <a:xfrm>
            <a:off x="1547052" y="1561847"/>
            <a:ext cx="3550825" cy="373151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3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63607315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 0">
    <p:bg>
      <p:bgPr>
        <a:gradFill flip="none" rotWithShape="1">
          <a:gsLst>
            <a:gs pos="0">
              <a:srgbClr val="649A3F"/>
            </a:gs>
            <a:gs pos="70000">
              <a:srgbClr val="00B05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71046480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835271" y="1798591"/>
            <a:ext cx="4969744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3" name="Picture Placeholder 3"/>
          <p:cNvSpPr>
            <a:spLocks noGrp="1"/>
          </p:cNvSpPr>
          <p:nvPr>
            <p:ph type="pic" sz="half" idx="22"/>
          </p:nvPr>
        </p:nvSpPr>
        <p:spPr>
          <a:xfrm>
            <a:off x="6386986" y="1798591"/>
            <a:ext cx="4969745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21924" y="6346649"/>
            <a:ext cx="335867" cy="333088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69183311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6_Custom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8314242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2" name="Picture Placeholder 5"/>
          <p:cNvSpPr>
            <a:spLocks noGrp="1"/>
          </p:cNvSpPr>
          <p:nvPr>
            <p:ph type="pic" sz="quarter" idx="22"/>
          </p:nvPr>
        </p:nvSpPr>
        <p:spPr>
          <a:xfrm>
            <a:off x="5715251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3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8314242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4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5715251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45367241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0" y="0"/>
            <a:ext cx="12192000" cy="258246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12038756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0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450173" y="2284944"/>
            <a:ext cx="1697847" cy="1697848"/>
          </a:xfrm>
          <a:prstGeom prst="rect">
            <a:avLst/>
          </a:prstGeom>
          <a:ln w="38100">
            <a:solidFill>
              <a:schemeClr val="accent1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3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971864" y="2284944"/>
            <a:ext cx="1697847" cy="1697848"/>
          </a:xfrm>
          <a:prstGeom prst="rect">
            <a:avLst/>
          </a:prstGeom>
          <a:ln w="38100">
            <a:solidFill>
              <a:schemeClr val="accent2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508784" y="2284944"/>
            <a:ext cx="1697847" cy="1697848"/>
          </a:xfrm>
          <a:prstGeom prst="rect">
            <a:avLst/>
          </a:prstGeom>
          <a:ln w="38100">
            <a:solidFill>
              <a:schemeClr val="accent3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030475" y="2284944"/>
            <a:ext cx="1697847" cy="1697848"/>
          </a:xfrm>
          <a:prstGeom prst="rect">
            <a:avLst/>
          </a:prstGeom>
          <a:ln w="38100">
            <a:solidFill>
              <a:schemeClr val="accent4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32442278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50606361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3_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2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72175539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3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15329959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23"/>
          </p:nvPr>
        </p:nvSpPr>
        <p:spPr>
          <a:xfrm>
            <a:off x="5670328" y="0"/>
            <a:ext cx="6193040" cy="6400800"/>
          </a:xfrm>
          <a:custGeom>
            <a:avLst/>
            <a:gdLst>
              <a:gd name="connsiteX0" fmla="*/ 1970269 w 12355437"/>
              <a:gd name="connsiteY0" fmla="*/ 0 h 12801600"/>
              <a:gd name="connsiteX1" fmla="*/ 12355437 w 12355437"/>
              <a:gd name="connsiteY1" fmla="*/ 0 h 12801600"/>
              <a:gd name="connsiteX2" fmla="*/ 10428113 w 12355437"/>
              <a:gd name="connsiteY2" fmla="*/ 12801600 h 12801600"/>
              <a:gd name="connsiteX3" fmla="*/ 4051690 w 12355437"/>
              <a:gd name="connsiteY3" fmla="*/ 12801600 h 12801600"/>
              <a:gd name="connsiteX4" fmla="*/ 4051690 w 12355437"/>
              <a:gd name="connsiteY4" fmla="*/ 8140232 h 12801600"/>
              <a:gd name="connsiteX5" fmla="*/ 2980890 w 12355437"/>
              <a:gd name="connsiteY5" fmla="*/ 8140232 h 12801600"/>
              <a:gd name="connsiteX6" fmla="*/ 2408951 w 12355437"/>
              <a:gd name="connsiteY6" fmla="*/ 8877399 h 12801600"/>
              <a:gd name="connsiteX7" fmla="*/ 1382638 w 12355437"/>
              <a:gd name="connsiteY7" fmla="*/ 9388966 h 12801600"/>
              <a:gd name="connsiteX8" fmla="*/ 1382638 w 12355437"/>
              <a:gd name="connsiteY8" fmla="*/ 10450234 h 12801600"/>
              <a:gd name="connsiteX9" fmla="*/ 2127747 w 12355437"/>
              <a:gd name="connsiteY9" fmla="*/ 10164264 h 12801600"/>
              <a:gd name="connsiteX10" fmla="*/ 2742584 w 12355437"/>
              <a:gd name="connsiteY10" fmla="*/ 9773437 h 12801600"/>
              <a:gd name="connsiteX11" fmla="*/ 2742584 w 12355437"/>
              <a:gd name="connsiteY11" fmla="*/ 12801600 h 12801600"/>
              <a:gd name="connsiteX12" fmla="*/ 0 w 12355437"/>
              <a:gd name="connsiteY12" fmla="*/ 12801600 h 128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55437" h="12801600">
                <a:moveTo>
                  <a:pt x="1970269" y="0"/>
                </a:moveTo>
                <a:lnTo>
                  <a:pt x="12355437" y="0"/>
                </a:lnTo>
                <a:lnTo>
                  <a:pt x="10428113" y="12801600"/>
                </a:lnTo>
                <a:lnTo>
                  <a:pt x="4051690" y="12801600"/>
                </a:lnTo>
                <a:lnTo>
                  <a:pt x="4051690" y="8140232"/>
                </a:lnTo>
                <a:lnTo>
                  <a:pt x="2980890" y="8140232"/>
                </a:lnTo>
                <a:cubicBezTo>
                  <a:pt x="2843203" y="8432556"/>
                  <a:pt x="2652556" y="8678280"/>
                  <a:pt x="2408951" y="8877399"/>
                </a:cubicBezTo>
                <a:cubicBezTo>
                  <a:pt x="2165348" y="9076520"/>
                  <a:pt x="1823243" y="9247041"/>
                  <a:pt x="1382638" y="9388966"/>
                </a:cubicBezTo>
                <a:lnTo>
                  <a:pt x="1382638" y="10450234"/>
                </a:lnTo>
                <a:cubicBezTo>
                  <a:pt x="1681318" y="10359148"/>
                  <a:pt x="1929688" y="10263823"/>
                  <a:pt x="2127747" y="10164264"/>
                </a:cubicBezTo>
                <a:cubicBezTo>
                  <a:pt x="2325809" y="10064704"/>
                  <a:pt x="2530754" y="9934430"/>
                  <a:pt x="2742584" y="9773437"/>
                </a:cubicBezTo>
                <a:lnTo>
                  <a:pt x="2742584" y="12801600"/>
                </a:lnTo>
                <a:lnTo>
                  <a:pt x="0" y="12801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4129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04136960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23"/>
          </p:nvPr>
        </p:nvSpPr>
        <p:spPr>
          <a:xfrm>
            <a:off x="519604" y="0"/>
            <a:ext cx="6193040" cy="6400800"/>
          </a:xfrm>
          <a:custGeom>
            <a:avLst/>
            <a:gdLst>
              <a:gd name="connsiteX0" fmla="*/ 1970269 w 12355437"/>
              <a:gd name="connsiteY0" fmla="*/ 0 h 12801600"/>
              <a:gd name="connsiteX1" fmla="*/ 12355437 w 12355437"/>
              <a:gd name="connsiteY1" fmla="*/ 0 h 12801600"/>
              <a:gd name="connsiteX2" fmla="*/ 10428113 w 12355437"/>
              <a:gd name="connsiteY2" fmla="*/ 12801600 h 12801600"/>
              <a:gd name="connsiteX3" fmla="*/ 9369237 w 12355437"/>
              <a:gd name="connsiteY3" fmla="*/ 12801600 h 12801600"/>
              <a:gd name="connsiteX4" fmla="*/ 9369237 w 12355437"/>
              <a:gd name="connsiteY4" fmla="*/ 11822887 h 12801600"/>
              <a:gd name="connsiteX5" fmla="*/ 7348383 w 12355437"/>
              <a:gd name="connsiteY5" fmla="*/ 11822887 h 12801600"/>
              <a:gd name="connsiteX6" fmla="*/ 7658183 w 12355437"/>
              <a:gd name="connsiteY6" fmla="*/ 11540094 h 12801600"/>
              <a:gd name="connsiteX7" fmla="*/ 8180874 w 12355437"/>
              <a:gd name="connsiteY7" fmla="*/ 11161980 h 12801600"/>
              <a:gd name="connsiteX8" fmla="*/ 9088036 w 12355437"/>
              <a:gd name="connsiteY8" fmla="*/ 10310425 h 12801600"/>
              <a:gd name="connsiteX9" fmla="*/ 9337465 w 12355437"/>
              <a:gd name="connsiteY9" fmla="*/ 9496999 h 12801600"/>
              <a:gd name="connsiteX10" fmla="*/ 9119808 w 12355437"/>
              <a:gd name="connsiteY10" fmla="*/ 8774131 h 12801600"/>
              <a:gd name="connsiteX11" fmla="*/ 8522450 w 12355437"/>
              <a:gd name="connsiteY11" fmla="*/ 8295925 h 12801600"/>
              <a:gd name="connsiteX12" fmla="*/ 7459595 w 12355437"/>
              <a:gd name="connsiteY12" fmla="*/ 8140231 h 12801600"/>
              <a:gd name="connsiteX13" fmla="*/ 6434868 w 12355437"/>
              <a:gd name="connsiteY13" fmla="*/ 8303870 h 12801600"/>
              <a:gd name="connsiteX14" fmla="*/ 5861340 w 12355437"/>
              <a:gd name="connsiteY14" fmla="*/ 8774131 h 12801600"/>
              <a:gd name="connsiteX15" fmla="*/ 5581725 w 12355437"/>
              <a:gd name="connsiteY15" fmla="*/ 9627274 h 12801600"/>
              <a:gd name="connsiteX16" fmla="*/ 6878121 w 12355437"/>
              <a:gd name="connsiteY16" fmla="*/ 9732130 h 12801600"/>
              <a:gd name="connsiteX17" fmla="*/ 7089422 w 12355437"/>
              <a:gd name="connsiteY17" fmla="*/ 9182432 h 12801600"/>
              <a:gd name="connsiteX18" fmla="*/ 7494545 w 12355437"/>
              <a:gd name="connsiteY18" fmla="*/ 9026738 h 12801600"/>
              <a:gd name="connsiteX19" fmla="*/ 7890139 w 12355437"/>
              <a:gd name="connsiteY19" fmla="*/ 9177667 h 12801600"/>
              <a:gd name="connsiteX20" fmla="*/ 8047421 w 12355437"/>
              <a:gd name="connsiteY20" fmla="*/ 9541484 h 12801600"/>
              <a:gd name="connsiteX21" fmla="*/ 7888550 w 12355437"/>
              <a:gd name="connsiteY21" fmla="*/ 9957729 h 12801600"/>
              <a:gd name="connsiteX22" fmla="*/ 7160914 w 12355437"/>
              <a:gd name="connsiteY22" fmla="*/ 10599572 h 12801600"/>
              <a:gd name="connsiteX23" fmla="*/ 5891526 w 12355437"/>
              <a:gd name="connsiteY23" fmla="*/ 11795880 h 12801600"/>
              <a:gd name="connsiteX24" fmla="*/ 5507327 w 12355437"/>
              <a:gd name="connsiteY24" fmla="*/ 12735088 h 12801600"/>
              <a:gd name="connsiteX25" fmla="*/ 5497574 w 12355437"/>
              <a:gd name="connsiteY25" fmla="*/ 12801600 h 12801600"/>
              <a:gd name="connsiteX26" fmla="*/ 0 w 12355437"/>
              <a:gd name="connsiteY26" fmla="*/ 12801600 h 128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355437" h="12801600">
                <a:moveTo>
                  <a:pt x="1970269" y="0"/>
                </a:moveTo>
                <a:lnTo>
                  <a:pt x="12355437" y="0"/>
                </a:lnTo>
                <a:lnTo>
                  <a:pt x="10428113" y="12801600"/>
                </a:lnTo>
                <a:lnTo>
                  <a:pt x="9369237" y="12801600"/>
                </a:lnTo>
                <a:lnTo>
                  <a:pt x="9369237" y="11822887"/>
                </a:lnTo>
                <a:lnTo>
                  <a:pt x="7348383" y="11822887"/>
                </a:lnTo>
                <a:cubicBezTo>
                  <a:pt x="7467007" y="11706381"/>
                  <a:pt x="7570274" y="11612119"/>
                  <a:pt x="7658183" y="11540094"/>
                </a:cubicBezTo>
                <a:cubicBezTo>
                  <a:pt x="7746093" y="11468073"/>
                  <a:pt x="7920325" y="11342035"/>
                  <a:pt x="8180874" y="11161980"/>
                </a:cubicBezTo>
                <a:cubicBezTo>
                  <a:pt x="8619361" y="10852708"/>
                  <a:pt x="8921749" y="10568856"/>
                  <a:pt x="9088036" y="10310425"/>
                </a:cubicBezTo>
                <a:cubicBezTo>
                  <a:pt x="9254320" y="10051992"/>
                  <a:pt x="9337465" y="9780852"/>
                  <a:pt x="9337465" y="9496999"/>
                </a:cubicBezTo>
                <a:cubicBezTo>
                  <a:pt x="9337465" y="9230094"/>
                  <a:pt x="9264913" y="8989137"/>
                  <a:pt x="9119808" y="8774131"/>
                </a:cubicBezTo>
                <a:cubicBezTo>
                  <a:pt x="8974705" y="8559122"/>
                  <a:pt x="8775587" y="8399721"/>
                  <a:pt x="8522450" y="8295925"/>
                </a:cubicBezTo>
                <a:cubicBezTo>
                  <a:pt x="8269313" y="8192128"/>
                  <a:pt x="7915028" y="8140231"/>
                  <a:pt x="7459595" y="8140231"/>
                </a:cubicBezTo>
                <a:cubicBezTo>
                  <a:pt x="7023224" y="8140231"/>
                  <a:pt x="6681649" y="8194777"/>
                  <a:pt x="6434868" y="8303870"/>
                </a:cubicBezTo>
                <a:cubicBezTo>
                  <a:pt x="6188087" y="8412960"/>
                  <a:pt x="5996911" y="8569716"/>
                  <a:pt x="5861340" y="8774131"/>
                </a:cubicBezTo>
                <a:cubicBezTo>
                  <a:pt x="5725768" y="8978546"/>
                  <a:pt x="5632563" y="9262928"/>
                  <a:pt x="5581725" y="9627274"/>
                </a:cubicBezTo>
                <a:lnTo>
                  <a:pt x="6878121" y="9732130"/>
                </a:lnTo>
                <a:cubicBezTo>
                  <a:pt x="6914131" y="9469462"/>
                  <a:pt x="6984566" y="9286228"/>
                  <a:pt x="7089422" y="9182432"/>
                </a:cubicBezTo>
                <a:cubicBezTo>
                  <a:pt x="7194278" y="9078635"/>
                  <a:pt x="7329320" y="9026738"/>
                  <a:pt x="7494545" y="9026738"/>
                </a:cubicBezTo>
                <a:cubicBezTo>
                  <a:pt x="7653419" y="9026738"/>
                  <a:pt x="7785283" y="9077046"/>
                  <a:pt x="7890139" y="9177667"/>
                </a:cubicBezTo>
                <a:cubicBezTo>
                  <a:pt x="7994995" y="9278286"/>
                  <a:pt x="8047421" y="9399559"/>
                  <a:pt x="8047421" y="9541484"/>
                </a:cubicBezTo>
                <a:cubicBezTo>
                  <a:pt x="8047421" y="9672818"/>
                  <a:pt x="7994465" y="9811567"/>
                  <a:pt x="7888550" y="9957729"/>
                </a:cubicBezTo>
                <a:cubicBezTo>
                  <a:pt x="7782635" y="10103892"/>
                  <a:pt x="7540089" y="10317838"/>
                  <a:pt x="7160914" y="10599572"/>
                </a:cubicBezTo>
                <a:cubicBezTo>
                  <a:pt x="6540253" y="11059242"/>
                  <a:pt x="6117125" y="11458012"/>
                  <a:pt x="5891526" y="11795880"/>
                </a:cubicBezTo>
                <a:cubicBezTo>
                  <a:pt x="5694126" y="12091516"/>
                  <a:pt x="5566060" y="12404584"/>
                  <a:pt x="5507327" y="12735088"/>
                </a:cubicBezTo>
                <a:lnTo>
                  <a:pt x="5497574" y="12801600"/>
                </a:lnTo>
                <a:lnTo>
                  <a:pt x="0" y="12801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75913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6B6B0F-46C0-435D-8831-055C0A9D1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599D1B3-A322-4E99-A9C5-4C301D8E3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80D175-846B-45EF-8225-1BC06FD9C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E433ABC-A219-41A6-902E-888627B1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C14F2C6-05B1-4094-A146-7F519C868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50036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6E447E-B49A-4D1F-9DC0-297D25AE6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34E989-0447-4BC5-8DE9-EBCB1AE6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0D0FD6F-9F60-4C58-942A-225AB5972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2273B4-4E3E-4E41-9BCB-6BF6DD447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86BCC7D-0E7F-4F3D-975F-9C73588C2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36034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A105CF-057C-405A-8331-660BB5C39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68B999-3D78-4B21-8C8C-7990439CF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117B8B7-43E5-4878-AFE9-3D54FB652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CAF02D-13B7-479A-9D06-2D14B2CBC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4BFB676-E372-4526-B1AA-53B0D67C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16307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DCD1B9-F55F-4809-A10F-6925028D4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F3AFA8-1499-4978-B2E7-6C6CE9C86E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5877E50-4107-4C08-AC8E-CD27950F3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C862AC2-C00C-4AA7-8E27-DDB57E70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E643BC4-5201-4F4B-B8E7-67F7B63FC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A871A9-8C61-43B6-BAFD-B2BF75120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4785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912E0-189B-422C-A697-A3759A1B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6ECC824-DF39-4530-BBD8-C743C4211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09F5894-A248-4F66-B886-AC1A244E7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8711B15-F0CC-4F46-8084-18542C4ACC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E99590B-372D-449D-97EF-FBE127DA89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E103AEB-157E-4A91-A63B-44746B38B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89B03BA-BD97-42B4-BE86-67A87DFDB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4A279BA-EE5E-49FA-AC18-ADD579D7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54163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F7327F-A4B4-4836-A6C2-92AC48ACE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D0F5400-57FF-4D65-B5C6-58D8BBA19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0D2C01F-6991-49E0-AF0E-7DB8D229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98DC234-93CD-41B6-8A2F-AA3276D84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3865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71AD02E-0925-41EE-95BB-794F8A1F5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F9C95F0-126C-443F-AD22-34992C6CA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3F3CD74-C547-4464-A412-2E0E6063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48592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9834BE-7DF5-41C8-A98D-593CE32C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69C558-E8B5-4B0E-B834-6F0BD01FC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018C1AB-E996-401B-87F1-44F114E92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1D29EF6-A5CD-4F42-88A3-B09FB6260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338C8C9-AAB3-4AAD-9BBA-97DF4602B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F28EAB6-AACA-41E5-9B1B-861982E2A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17207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68BABB-06EE-4494-8870-DA898965E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30FE76D-78DF-40A9-AE36-061C41FCD7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01FB1B9-E779-4911-8C2F-63269C2F9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DF9DAD5-4330-4724-8124-F8462885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8DD708F-1A5D-4084-81FD-3DF5FA1FB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F54B6D7-49BF-42E5-B2D7-DCB1883BF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7414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58496950"/>
      </p:ext>
    </p:extLst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3F560E-718B-40F9-B297-17B28FB0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2AF0AA8-C2E2-4154-8567-A05179062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CD3DCC-0841-4ADE-A0A9-74BC0CEBC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4E83AD-7601-4118-B5EA-636E2FB2B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F0420B-1FC1-4265-96B8-0B14BB3EE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751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C893154-B765-45D0-A6B2-5255824D4B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70F9696-6758-4C13-8D25-FA22A7718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EB8D1C-CBF7-4B4F-9972-CC25127AE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FDF1EA9-A366-43E9-AF85-B0AFCAEA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DCCD9C-F0B9-4C44-B45E-615E72D6E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3342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38122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223690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7204212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5268106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8015204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traight Connector 3"/>
          <p:cNvSpPr/>
          <p:nvPr/>
        </p:nvSpPr>
        <p:spPr>
          <a:xfrm>
            <a:off x="-2" y="6089651"/>
            <a:ext cx="4023788" cy="11115"/>
          </a:xfrm>
          <a:prstGeom prst="line">
            <a:avLst/>
          </a:prstGeom>
          <a:ln w="19050">
            <a:solidFill>
              <a:schemeClr val="accent2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75785" y="0"/>
            <a:ext cx="10782301" cy="89137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10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69134" y="6496049"/>
            <a:ext cx="127001" cy="127001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800">
                <a:solidFill>
                  <a:srgbClr val="558ED5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9033991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25568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731" r:id="rId2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6559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FCE780-5C50-4AEA-8114-9298002F5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3D6AF6-B671-445B-B083-714CC6565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DD2A58-A7F8-4B1B-964F-1C270FAE8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4AF99-9BFF-43C6-8947-617F3068FF03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800F87E-0337-4985-BA29-FBBAAB3C3F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E9FF4A-9C6B-40C0-8281-FF2C2B626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304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tiff"/><Relationship Id="rId7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png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ada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TextBox 21"/>
          <p:cNvSpPr txBox="1">
            <a:spLocks noGrp="1"/>
          </p:cNvSpPr>
          <p:nvPr>
            <p:ph type="sldNum" sz="quarter" idx="2"/>
          </p:nvPr>
        </p:nvSpPr>
        <p:spPr>
          <a:xfrm>
            <a:off x="11000185" y="93760"/>
            <a:ext cx="194257" cy="280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42" name="Freeform 19"/>
          <p:cNvSpPr/>
          <p:nvPr/>
        </p:nvSpPr>
        <p:spPr>
          <a:xfrm>
            <a:off x="3754" y="-58407"/>
            <a:ext cx="3853544" cy="6924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6"/>
                </a:moveTo>
                <a:lnTo>
                  <a:pt x="13542" y="106"/>
                </a:lnTo>
                <a:lnTo>
                  <a:pt x="13637" y="0"/>
                </a:lnTo>
                <a:lnTo>
                  <a:pt x="0" y="10986"/>
                </a:lnTo>
                <a:lnTo>
                  <a:pt x="13113" y="21600"/>
                </a:lnTo>
                <a:lnTo>
                  <a:pt x="21171" y="21600"/>
                </a:lnTo>
                <a:lnTo>
                  <a:pt x="7915" y="11039"/>
                </a:lnTo>
                <a:lnTo>
                  <a:pt x="21600" y="106"/>
                </a:lnTo>
                <a:close/>
              </a:path>
            </a:pathLst>
          </a:custGeom>
          <a:solidFill>
            <a:srgbClr val="00B050"/>
          </a:solidFill>
          <a:ln w="3175">
            <a:solidFill>
              <a:srgbClr val="FFFFFF">
                <a:alpha val="37000"/>
              </a:srgbClr>
            </a:solidFill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43" name="Freeform 19"/>
          <p:cNvSpPr/>
          <p:nvPr/>
        </p:nvSpPr>
        <p:spPr>
          <a:xfrm>
            <a:off x="666227" y="-58407"/>
            <a:ext cx="3853544" cy="6924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6"/>
                </a:moveTo>
                <a:lnTo>
                  <a:pt x="13542" y="106"/>
                </a:lnTo>
                <a:lnTo>
                  <a:pt x="13637" y="0"/>
                </a:lnTo>
                <a:lnTo>
                  <a:pt x="0" y="10986"/>
                </a:lnTo>
                <a:lnTo>
                  <a:pt x="13113" y="21600"/>
                </a:lnTo>
                <a:lnTo>
                  <a:pt x="21171" y="21600"/>
                </a:lnTo>
                <a:lnTo>
                  <a:pt x="7915" y="11039"/>
                </a:lnTo>
                <a:lnTo>
                  <a:pt x="21600" y="106"/>
                </a:lnTo>
                <a:close/>
              </a:path>
            </a:pathLst>
          </a:custGeom>
          <a:solidFill>
            <a:srgbClr val="00B050"/>
          </a:solidFill>
          <a:ln w="3175">
            <a:solidFill>
              <a:srgbClr val="FFFFFF">
                <a:alpha val="37000"/>
              </a:srgbClr>
            </a:solidFill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44" name="Freeform 19"/>
          <p:cNvSpPr/>
          <p:nvPr/>
        </p:nvSpPr>
        <p:spPr>
          <a:xfrm>
            <a:off x="1355636" y="-58407"/>
            <a:ext cx="3853544" cy="6924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6"/>
                </a:moveTo>
                <a:lnTo>
                  <a:pt x="13542" y="106"/>
                </a:lnTo>
                <a:lnTo>
                  <a:pt x="13637" y="0"/>
                </a:lnTo>
                <a:lnTo>
                  <a:pt x="0" y="10986"/>
                </a:lnTo>
                <a:lnTo>
                  <a:pt x="13113" y="21600"/>
                </a:lnTo>
                <a:lnTo>
                  <a:pt x="21171" y="21600"/>
                </a:lnTo>
                <a:lnTo>
                  <a:pt x="7915" y="11039"/>
                </a:lnTo>
                <a:lnTo>
                  <a:pt x="21600" y="106"/>
                </a:lnTo>
                <a:close/>
              </a:path>
            </a:pathLst>
          </a:custGeom>
          <a:solidFill>
            <a:srgbClr val="00B050"/>
          </a:solidFill>
          <a:ln w="3175">
            <a:solidFill>
              <a:srgbClr val="FFFFFF">
                <a:alpha val="37000"/>
              </a:srgbClr>
            </a:solidFill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grpSp>
        <p:nvGrpSpPr>
          <p:cNvPr id="353" name="กลุ่ม 665"/>
          <p:cNvGrpSpPr/>
          <p:nvPr/>
        </p:nvGrpSpPr>
        <p:grpSpPr>
          <a:xfrm>
            <a:off x="11782669" y="6477113"/>
            <a:ext cx="329209" cy="306889"/>
            <a:chOff x="0" y="0"/>
            <a:chExt cx="329207" cy="306888"/>
          </a:xfrm>
        </p:grpSpPr>
        <p:sp>
          <p:nvSpPr>
            <p:cNvPr id="351" name="Oval 53"/>
            <p:cNvSpPr/>
            <p:nvPr/>
          </p:nvSpPr>
          <p:spPr>
            <a:xfrm>
              <a:off x="0" y="-1"/>
              <a:ext cx="329208" cy="306890"/>
            </a:xfrm>
            <a:prstGeom prst="ellipse">
              <a:avLst/>
            </a:prstGeom>
            <a:solidFill>
              <a:srgbClr val="EF3F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marL="0" marR="0" lvl="0" indent="0" algn="l" defTabSz="217320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700"/>
              </a:pPr>
              <a:endParaRPr kumimoji="0" sz="6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352" name="Freeform 54"/>
            <p:cNvSpPr/>
            <p:nvPr/>
          </p:nvSpPr>
          <p:spPr>
            <a:xfrm>
              <a:off x="90073" y="104418"/>
              <a:ext cx="146444" cy="94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5" h="21200" extrusionOk="0">
                  <a:moveTo>
                    <a:pt x="2492" y="20600"/>
                  </a:moveTo>
                  <a:cubicBezTo>
                    <a:pt x="1385" y="20600"/>
                    <a:pt x="831" y="19800"/>
                    <a:pt x="831" y="18200"/>
                  </a:cubicBezTo>
                  <a:cubicBezTo>
                    <a:pt x="-277" y="15800"/>
                    <a:pt x="-277" y="3800"/>
                    <a:pt x="831" y="1400"/>
                  </a:cubicBezTo>
                  <a:cubicBezTo>
                    <a:pt x="1385" y="600"/>
                    <a:pt x="1938" y="600"/>
                    <a:pt x="3046" y="600"/>
                  </a:cubicBezTo>
                  <a:cubicBezTo>
                    <a:pt x="6369" y="-200"/>
                    <a:pt x="18000" y="-200"/>
                    <a:pt x="19108" y="600"/>
                  </a:cubicBezTo>
                  <a:cubicBezTo>
                    <a:pt x="19661" y="600"/>
                    <a:pt x="20215" y="1400"/>
                    <a:pt x="20769" y="3000"/>
                  </a:cubicBezTo>
                  <a:cubicBezTo>
                    <a:pt x="21323" y="5400"/>
                    <a:pt x="21323" y="15800"/>
                    <a:pt x="20769" y="19000"/>
                  </a:cubicBezTo>
                  <a:cubicBezTo>
                    <a:pt x="20215" y="19800"/>
                    <a:pt x="20215" y="20600"/>
                    <a:pt x="19661" y="20600"/>
                  </a:cubicBezTo>
                  <a:cubicBezTo>
                    <a:pt x="18000" y="21400"/>
                    <a:pt x="4154" y="21400"/>
                    <a:pt x="2492" y="20600"/>
                  </a:cubicBezTo>
                  <a:close/>
                  <a:moveTo>
                    <a:pt x="8031" y="15000"/>
                  </a:moveTo>
                  <a:cubicBezTo>
                    <a:pt x="10246" y="13400"/>
                    <a:pt x="12461" y="11800"/>
                    <a:pt x="14677" y="10200"/>
                  </a:cubicBezTo>
                  <a:cubicBezTo>
                    <a:pt x="12461" y="8600"/>
                    <a:pt x="10246" y="7000"/>
                    <a:pt x="8031" y="5400"/>
                  </a:cubicBezTo>
                  <a:cubicBezTo>
                    <a:pt x="8031" y="8600"/>
                    <a:pt x="8031" y="11800"/>
                    <a:pt x="8031" y="150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marL="0" marR="0" lvl="0" indent="0" algn="l" defTabSz="217320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700"/>
              </a:pPr>
              <a:endParaRPr kumimoji="0" sz="6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pic>
        <p:nvPicPr>
          <p:cNvPr id="354" name="Picture 6" descr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8302" y="6477112"/>
            <a:ext cx="414409" cy="414409"/>
          </a:xfrm>
          <a:prstGeom prst="rect">
            <a:avLst/>
          </a:prstGeom>
          <a:ln w="12700">
            <a:miter lim="400000"/>
          </a:ln>
        </p:spPr>
      </p:pic>
      <p:sp>
        <p:nvSpPr>
          <p:cNvPr id="355" name="Прямоугольник 1"/>
          <p:cNvSpPr/>
          <p:nvPr/>
        </p:nvSpPr>
        <p:spPr>
          <a:xfrm>
            <a:off x="10426017" y="-1"/>
            <a:ext cx="1287013" cy="82731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56" name="TextBox 3"/>
          <p:cNvSpPr txBox="1"/>
          <p:nvPr/>
        </p:nvSpPr>
        <p:spPr>
          <a:xfrm>
            <a:off x="3271188" y="2752884"/>
            <a:ext cx="8840690" cy="1169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35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Роль родителей в процессе антидопингового обеспечения спортсменов  </a:t>
            </a:r>
            <a:endParaRPr kumimoji="0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357" name="Рисунок 9" descr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73503" y="290299"/>
            <a:ext cx="2687892" cy="6405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4" descr="Регистрация/Вход Регистрация/Вход Главная Услуги и цены Контакты FAQ Меню  Вход Регистрация Главная Rutube Просмотры Подписчики Rutube Накрутка  Подписчики Rutube Rutube Подписчики Rutube 6,00 ₽ за 10 шт. 0 ₽ Заказать ...">
            <a:extLst>
              <a:ext uri="{FF2B5EF4-FFF2-40B4-BE49-F238E27FC236}">
                <a16:creationId xmlns:a16="http://schemas.microsoft.com/office/drawing/2014/main" xmlns="" id="{E53EC19D-D762-9096-3536-BD323E903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84630" y="6461685"/>
            <a:ext cx="428400" cy="42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elegram — Википедия">
            <a:extLst>
              <a:ext uri="{FF2B5EF4-FFF2-40B4-BE49-F238E27FC236}">
                <a16:creationId xmlns:a16="http://schemas.microsoft.com/office/drawing/2014/main" xmlns="" id="{245B485B-25B2-11C5-F903-27182627D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7531" y="6508704"/>
            <a:ext cx="334361" cy="33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A9DF0DC-DCF2-4944-B1E9-63C2BFBEE05F}"/>
              </a:ext>
            </a:extLst>
          </p:cNvPr>
          <p:cNvSpPr/>
          <p:nvPr/>
        </p:nvSpPr>
        <p:spPr>
          <a:xfrm>
            <a:off x="4850986" y="433170"/>
            <a:ext cx="3007559" cy="939869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3FE41A-802E-4B63-BC97-8366F302FAD4}"/>
              </a:ext>
            </a:extLst>
          </p:cNvPr>
          <p:cNvSpPr txBox="1"/>
          <p:nvPr/>
        </p:nvSpPr>
        <p:spPr>
          <a:xfrm>
            <a:off x="506967" y="2360725"/>
            <a:ext cx="498279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научите ребенка уважать соперника и руководствоваться ценностями спорта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511DC6-CDE0-489D-9C3B-387BA0243CCD}"/>
              </a:ext>
            </a:extLst>
          </p:cNvPr>
          <p:cNvSpPr txBox="1"/>
          <p:nvPr/>
        </p:nvSpPr>
        <p:spPr>
          <a:xfrm>
            <a:off x="3070476" y="610719"/>
            <a:ext cx="656858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Роль родителей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6031342-B0C4-4EE5-89A7-2818CE6A6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7453" y="1721975"/>
            <a:ext cx="4149902" cy="233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32C6BCC-BCDA-4E56-B006-5F36651902E2}"/>
              </a:ext>
            </a:extLst>
          </p:cNvPr>
          <p:cNvSpPr txBox="1"/>
          <p:nvPr/>
        </p:nvSpPr>
        <p:spPr>
          <a:xfrm>
            <a:off x="6817453" y="5166479"/>
            <a:ext cx="4826466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формируйте позитивное отношение к спорту и тренировочному процессу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74CD1410-0389-4EA5-9413-CD989525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9403" y="4056295"/>
            <a:ext cx="3518091" cy="262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703224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3FE41A-802E-4B63-BC97-8366F302FAD4}"/>
              </a:ext>
            </a:extLst>
          </p:cNvPr>
          <p:cNvSpPr txBox="1"/>
          <p:nvPr/>
        </p:nvSpPr>
        <p:spPr>
          <a:xfrm>
            <a:off x="7022612" y="1701607"/>
            <a:ext cx="756687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будьте примером для подражания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511DC6-CDE0-489D-9C3B-387BA0243CCD}"/>
              </a:ext>
            </a:extLst>
          </p:cNvPr>
          <p:cNvSpPr txBox="1"/>
          <p:nvPr/>
        </p:nvSpPr>
        <p:spPr>
          <a:xfrm>
            <a:off x="3133287" y="764671"/>
            <a:ext cx="65685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Роль родителей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CB3297-BA08-4BE4-9608-EF867072B705}"/>
              </a:ext>
            </a:extLst>
          </p:cNvPr>
          <p:cNvSpPr txBox="1"/>
          <p:nvPr/>
        </p:nvSpPr>
        <p:spPr>
          <a:xfrm>
            <a:off x="1519072" y="4813145"/>
            <a:ext cx="5880683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грамотно расставляйте перед ребенком приоритеты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30F42839-522B-473E-84B4-196A393EC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820"/>
          <a:stretch/>
        </p:blipFill>
        <p:spPr bwMode="auto">
          <a:xfrm>
            <a:off x="1690441" y="640640"/>
            <a:ext cx="3998425" cy="364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op view world heart day concept Free Photo">
            <a:extLst>
              <a:ext uri="{FF2B5EF4-FFF2-40B4-BE49-F238E27FC236}">
                <a16:creationId xmlns:a16="http://schemas.microsoft.com/office/drawing/2014/main" xmlns="" id="{A9D0390F-6974-445C-9642-5F889E7F5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3494" y="3287913"/>
            <a:ext cx="3248204" cy="324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770773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3FE41A-802E-4B63-BC97-8366F302FAD4}"/>
              </a:ext>
            </a:extLst>
          </p:cNvPr>
          <p:cNvSpPr txBox="1"/>
          <p:nvPr/>
        </p:nvSpPr>
        <p:spPr>
          <a:xfrm>
            <a:off x="549740" y="1447749"/>
            <a:ext cx="64385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как можно больше разговаривайте с ребенком, завоюйте его доверие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511DC6-CDE0-489D-9C3B-387BA0243CCD}"/>
              </a:ext>
            </a:extLst>
          </p:cNvPr>
          <p:cNvSpPr txBox="1"/>
          <p:nvPr/>
        </p:nvSpPr>
        <p:spPr>
          <a:xfrm>
            <a:off x="3133287" y="764671"/>
            <a:ext cx="65685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Роль родителей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32C7C37-4F61-49E9-9D61-EB6C511536A7}"/>
              </a:ext>
            </a:extLst>
          </p:cNvPr>
          <p:cNvSpPr txBox="1"/>
          <p:nvPr/>
        </p:nvSpPr>
        <p:spPr>
          <a:xfrm>
            <a:off x="5597946" y="4626009"/>
            <a:ext cx="6115574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обращайте внимание на любые изменения, происходящие с Вашим ребенком, и оперативно реагируйте на них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BEDE58AB-41FF-4F06-AF87-1A55B3DD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6300" y="678376"/>
            <a:ext cx="4476313" cy="298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041155B7-07F7-4315-B550-BDD252FC0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5545" y="3748966"/>
            <a:ext cx="3856701" cy="241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528847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B70966F-CB92-441A-BAD8-7EF48A4698A3}"/>
              </a:ext>
            </a:extLst>
          </p:cNvPr>
          <p:cNvSpPr/>
          <p:nvPr/>
        </p:nvSpPr>
        <p:spPr>
          <a:xfrm>
            <a:off x="4027751" y="219182"/>
            <a:ext cx="3299367" cy="939869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511DC6-CDE0-489D-9C3B-387BA0243CCD}"/>
              </a:ext>
            </a:extLst>
          </p:cNvPr>
          <p:cNvSpPr txBox="1"/>
          <p:nvPr/>
        </p:nvSpPr>
        <p:spPr>
          <a:xfrm>
            <a:off x="2295264" y="340379"/>
            <a:ext cx="6568580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Группы риска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77BD04-5B66-4E71-84DD-311F5E77D5CE}"/>
              </a:ext>
            </a:extLst>
          </p:cNvPr>
          <p:cNvSpPr txBox="1"/>
          <p:nvPr/>
        </p:nvSpPr>
        <p:spPr>
          <a:xfrm>
            <a:off x="4630723" y="1386228"/>
            <a:ext cx="6998500" cy="53983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Ребенок может начать принимать запрещенные субстанции, если он:</a:t>
            </a: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недавно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поменял спортивный клуб/круг общения 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и попал в новую среду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начал выступать на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новом соревновательном уровне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вернулся в спорт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после травмы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потерпел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неудачу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 последних соревнованиях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находится под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давлением 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со стороны близких, которые ждут от него только победы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не уверен 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 себе 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вдохновляется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спортсменом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, нарушившим антидопинговые правила</a:t>
            </a:r>
            <a:endParaRPr kumimoji="0" lang="ru-RU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считает, что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допинг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является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неотъемлемой частью спорта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пренебрегает рисками для здоровья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, связанными с употреблением допинга</a:t>
            </a:r>
          </a:p>
        </p:txBody>
      </p:sp>
      <p:pic>
        <p:nvPicPr>
          <p:cNvPr id="16" name="Picture 9" descr="http://www.teentor.com/ru/articles/pravila-obschenia-s-neznakomtsami-v-seti.jpg">
            <a:extLst>
              <a:ext uri="{FF2B5EF4-FFF2-40B4-BE49-F238E27FC236}">
                <a16:creationId xmlns:a16="http://schemas.microsoft.com/office/drawing/2014/main" xmlns="" id="{3687A466-F340-4DCF-8661-3BF9A371F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777" y="2600586"/>
            <a:ext cx="3464974" cy="2532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512623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408439FA-158C-47D1-862A-5558E3EEE07E}"/>
              </a:ext>
            </a:extLst>
          </p:cNvPr>
          <p:cNvSpPr/>
          <p:nvPr/>
        </p:nvSpPr>
        <p:spPr>
          <a:xfrm>
            <a:off x="3814194" y="1206268"/>
            <a:ext cx="4999839" cy="502012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CF071A5C-F65D-45BB-87E5-D9A9C4908E87}"/>
              </a:ext>
            </a:extLst>
          </p:cNvPr>
          <p:cNvSpPr txBox="1">
            <a:spLocks/>
          </p:cNvSpPr>
          <p:nvPr/>
        </p:nvSpPr>
        <p:spPr>
          <a:xfrm>
            <a:off x="3093693" y="1783620"/>
            <a:ext cx="6440840" cy="36437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ПОМНИТЕ!</a:t>
            </a:r>
          </a:p>
          <a:p>
            <a:pPr marL="82296" indent="0" algn="ctr">
              <a:buNone/>
              <a:defRPr/>
            </a:pPr>
            <a:endParaRPr lang="ru-RU" sz="3600" b="1" dirty="0">
              <a:solidFill>
                <a:schemeClr val="bg1"/>
              </a:solidFill>
              <a:highlight>
                <a:srgbClr val="000000">
                  <a:alpha val="0"/>
                </a:srgbClr>
              </a:highlight>
              <a:latin typeface="+mj-lt"/>
            </a:endParaRP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Будет Ваш ребенок </a:t>
            </a: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принимать </a:t>
            </a: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запрещенные </a:t>
            </a: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субстанции или нет, </a:t>
            </a: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зависит от Вас!</a:t>
            </a:r>
          </a:p>
        </p:txBody>
      </p:sp>
    </p:spTree>
    <p:extLst>
      <p:ext uri="{BB962C8B-B14F-4D97-AF65-F5344CB8AC3E}">
        <p14:creationId xmlns:p14="http://schemas.microsoft.com/office/powerpoint/2010/main" xmlns="" val="150376872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B70966F-CB92-441A-BAD8-7EF48A4698A3}"/>
              </a:ext>
            </a:extLst>
          </p:cNvPr>
          <p:cNvSpPr/>
          <p:nvPr/>
        </p:nvSpPr>
        <p:spPr>
          <a:xfrm>
            <a:off x="3221372" y="317489"/>
            <a:ext cx="5444455" cy="882137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511DC6-CDE0-489D-9C3B-387BA0243CCD}"/>
              </a:ext>
            </a:extLst>
          </p:cNvPr>
          <p:cNvSpPr txBox="1"/>
          <p:nvPr/>
        </p:nvSpPr>
        <p:spPr>
          <a:xfrm>
            <a:off x="3444302" y="281504"/>
            <a:ext cx="5221525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Допинг вне профессионального спорта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77BD04-5B66-4E71-84DD-311F5E77D5CE}"/>
              </a:ext>
            </a:extLst>
          </p:cNvPr>
          <p:cNvSpPr txBox="1"/>
          <p:nvPr/>
        </p:nvSpPr>
        <p:spPr>
          <a:xfrm>
            <a:off x="1208015" y="1726920"/>
            <a:ext cx="9664117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Социологические исследования показывают, что 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запрещенные субстанции</a:t>
            </a:r>
            <a:r>
              <a:rPr lang="ru-RU" sz="2000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sz="20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имеют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более широкое 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распространение</a:t>
            </a:r>
            <a:r>
              <a:rPr kumimoji="0" lang="en-US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вне спорта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E914A8F-5DC1-4184-AC65-CDE207C88A89}"/>
              </a:ext>
            </a:extLst>
          </p:cNvPr>
          <p:cNvSpPr txBox="1"/>
          <p:nvPr/>
        </p:nvSpPr>
        <p:spPr>
          <a:xfrm>
            <a:off x="1082179" y="3806226"/>
            <a:ext cx="4278385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! Особый риск связан со спортивным питанием и БАДами</a:t>
            </a:r>
            <a:endParaRPr kumimoji="0" lang="ru-RU" sz="20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65D978D0-A58D-4741-BB1D-2B4560CA3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7434" y="2917777"/>
            <a:ext cx="3918804" cy="32646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25584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B70966F-CB92-441A-BAD8-7EF48A4698A3}"/>
              </a:ext>
            </a:extLst>
          </p:cNvPr>
          <p:cNvSpPr/>
          <p:nvPr/>
        </p:nvSpPr>
        <p:spPr>
          <a:xfrm>
            <a:off x="3373771" y="469481"/>
            <a:ext cx="5444455" cy="882137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511DC6-CDE0-489D-9C3B-387BA0243CCD}"/>
              </a:ext>
            </a:extLst>
          </p:cNvPr>
          <p:cNvSpPr txBox="1"/>
          <p:nvPr/>
        </p:nvSpPr>
        <p:spPr>
          <a:xfrm>
            <a:off x="3485235" y="587400"/>
            <a:ext cx="522152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Деятельность РУСАДА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91EA97B-3394-4A25-8583-12CFC98C56D3}"/>
              </a:ext>
            </a:extLst>
          </p:cNvPr>
          <p:cNvSpPr txBox="1"/>
          <p:nvPr/>
        </p:nvSpPr>
        <p:spPr>
          <a:xfrm>
            <a:off x="3900987" y="1825327"/>
            <a:ext cx="7776594" cy="48013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РУСАДА</a:t>
            </a: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– организация, призванная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противодействовать допингу в спорте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Деятельность РУСАДА направлена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 охрану здоровья</a:t>
            </a: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спортсменов и защиту их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права на участие в соревнованиях, свободных от допинга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/>
            </a:r>
            <a:b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</a:b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Основными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направлениями деятельности </a:t>
            </a: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РУСАДА являются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: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продвижение </a:t>
            </a:r>
            <a:r>
              <a:rPr lang="ru-RU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здорового и честного спорта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планирование и проведения </a:t>
            </a:r>
            <a:r>
              <a:rPr lang="ru-RU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тестирования</a:t>
            </a:r>
            <a:endParaRPr kumimoji="0" lang="en-US" sz="18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реализация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образовательных программ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расследование</a:t>
            </a:r>
            <a:r>
              <a:rPr lang="ru-RU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 фактов возможных нарушений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обработка результатов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выдача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разрешений на ТИ</a:t>
            </a:r>
            <a:endParaRPr kumimoji="0" lang="en-US" sz="18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сотрудничество</a:t>
            </a: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 национальном и международном уровнях</a:t>
            </a:r>
            <a:b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</a:b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F8E8025-BE18-4751-A65A-1D342165FE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37"/>
          <a:stretch/>
        </p:blipFill>
        <p:spPr>
          <a:xfrm>
            <a:off x="96564" y="1999327"/>
            <a:ext cx="3617620" cy="310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408347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D34F3D0-B778-4A38-8DC4-614061A4F936}"/>
              </a:ext>
            </a:extLst>
          </p:cNvPr>
          <p:cNvSpPr/>
          <p:nvPr/>
        </p:nvSpPr>
        <p:spPr>
          <a:xfrm>
            <a:off x="2519901" y="793459"/>
            <a:ext cx="7957343" cy="662736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EAD59E6-5659-4934-8FD0-07E4DABECE94}"/>
              </a:ext>
            </a:extLst>
          </p:cNvPr>
          <p:cNvSpPr txBox="1"/>
          <p:nvPr/>
        </p:nvSpPr>
        <p:spPr>
          <a:xfrm>
            <a:off x="2519901" y="893995"/>
            <a:ext cx="807859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Бесплатный онлайн курс для спортсменов и их родителей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86DFCB8-327D-55EF-6D9D-9BDA8B2529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9901" y="1590571"/>
            <a:ext cx="7957343" cy="48174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9CFB7EC-FBC7-41FE-80E0-7FFB20677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970" y="2660021"/>
            <a:ext cx="1952217" cy="195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378884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image2.png" descr="image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5444" y="1000006"/>
            <a:ext cx="5685477" cy="318087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2" name="Parallelogram 36"/>
          <p:cNvGrpSpPr/>
          <p:nvPr/>
        </p:nvGrpSpPr>
        <p:grpSpPr>
          <a:xfrm>
            <a:off x="9346262" y="178531"/>
            <a:ext cx="2736394" cy="266613"/>
            <a:chOff x="0" y="0"/>
            <a:chExt cx="2736392" cy="266611"/>
          </a:xfrm>
        </p:grpSpPr>
        <p:sp>
          <p:nvSpPr>
            <p:cNvPr id="420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1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pic>
        <p:nvPicPr>
          <p:cNvPr id="423" name="Изображение" descr="Изображение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417" y="101738"/>
            <a:ext cx="5243923" cy="7325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 descr="Picture 10">
            <a:extLst>
              <a:ext uri="{FF2B5EF4-FFF2-40B4-BE49-F238E27FC236}">
                <a16:creationId xmlns:a16="http://schemas.microsoft.com/office/drawing/2014/main" xmlns="" id="{A6F670E1-7741-416B-8760-BE93196479D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13863" y="3992815"/>
            <a:ext cx="4693241" cy="2667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B81477E-56FF-23F3-BC30-999E99C0B9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5539" y="1170518"/>
            <a:ext cx="3551430" cy="21986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8F125E5-9987-FD99-A7B7-D0A2C47B71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3690" y="4130941"/>
            <a:ext cx="3793585" cy="23887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3442D18-1843-DA05-AFE5-7B53C6C872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29810" y="1379702"/>
            <a:ext cx="1989506" cy="198950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3442D18-1843-DA05-AFE5-7B53C6C872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11000" y="5827714"/>
            <a:ext cx="485541" cy="485541"/>
          </a:xfrm>
          <a:prstGeom prst="rect">
            <a:avLst/>
          </a:prstGeom>
        </p:spPr>
      </p:pic>
      <p:pic>
        <p:nvPicPr>
          <p:cNvPr id="2" name="Picture 10" descr="Picture 10">
            <a:extLst>
              <a:ext uri="{FF2B5EF4-FFF2-40B4-BE49-F238E27FC236}">
                <a16:creationId xmlns:a16="http://schemas.microsoft.com/office/drawing/2014/main" xmlns="" id="{DF1AF1BC-9064-EC20-0BA8-4C3A3FC23E8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5631" y="3992816"/>
            <a:ext cx="4693241" cy="2667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6025D5C-24D3-41B8-7917-28379989F6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2631" y="4139043"/>
            <a:ext cx="3778935" cy="238872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Rectangle 6"/>
          <p:cNvSpPr/>
          <p:nvPr/>
        </p:nvSpPr>
        <p:spPr>
          <a:xfrm>
            <a:off x="7441627" y="960035"/>
            <a:ext cx="3507631" cy="493792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rgbClr val="FFFFFF"/>
                </a:solidFill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443" name="Picture Placeholder 1" descr="Picture Placeholder 1"/>
          <p:cNvPicPr>
            <a:picLocks noGrp="1" noChangeAspect="1"/>
          </p:cNvPicPr>
          <p:nvPr>
            <p:ph type="pic" idx="2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1995" y="960036"/>
            <a:ext cx="3293734" cy="4937927"/>
          </a:xfrm>
          <a:prstGeom prst="rect">
            <a:avLst/>
          </a:prstGeom>
        </p:spPr>
      </p:pic>
      <p:sp>
        <p:nvSpPr>
          <p:cNvPr id="444" name="TextBox 9"/>
          <p:cNvSpPr txBox="1"/>
          <p:nvPr/>
        </p:nvSpPr>
        <p:spPr>
          <a:xfrm>
            <a:off x="812089" y="940945"/>
            <a:ext cx="5864184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600" b="1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sym typeface="Montserrat SemiBold"/>
              </a:rPr>
              <a:t>Памятка</a:t>
            </a:r>
            <a:r>
              <a:rPr kumimoji="0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sym typeface="Montserrat SemiBold"/>
              </a:rPr>
              <a:t> </a:t>
            </a:r>
            <a:r>
              <a:rPr lang="ru-RU" kern="0" dirty="0">
                <a:solidFill>
                  <a:srgbClr val="000000"/>
                </a:solidFill>
                <a:latin typeface="+mj-lt"/>
              </a:rPr>
              <a:t>для родителей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sym typeface="Montserrat SemiBold"/>
            </a:endParaRPr>
          </a:p>
        </p:txBody>
      </p:sp>
      <p:grpSp>
        <p:nvGrpSpPr>
          <p:cNvPr id="448" name="Group 10"/>
          <p:cNvGrpSpPr/>
          <p:nvPr/>
        </p:nvGrpSpPr>
        <p:grpSpPr>
          <a:xfrm>
            <a:off x="3454406" y="2213224"/>
            <a:ext cx="442740" cy="91651"/>
            <a:chOff x="0" y="0"/>
            <a:chExt cx="442738" cy="91650"/>
          </a:xfrm>
        </p:grpSpPr>
        <p:sp>
          <p:nvSpPr>
            <p:cNvPr id="445" name="Oval 11"/>
            <p:cNvSpPr/>
            <p:nvPr/>
          </p:nvSpPr>
          <p:spPr>
            <a:xfrm>
              <a:off x="-1" y="-1"/>
              <a:ext cx="91651" cy="91652"/>
            </a:xfrm>
            <a:prstGeom prst="ellipse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46" name="Oval 12"/>
            <p:cNvSpPr/>
            <p:nvPr/>
          </p:nvSpPr>
          <p:spPr>
            <a:xfrm>
              <a:off x="175544" y="-1"/>
              <a:ext cx="91651" cy="91652"/>
            </a:xfrm>
            <a:prstGeom prst="ellipse">
              <a:avLst/>
            </a:prstGeom>
            <a:solidFill>
              <a:srgbClr val="222A3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47" name="Oval 13"/>
            <p:cNvSpPr/>
            <p:nvPr/>
          </p:nvSpPr>
          <p:spPr>
            <a:xfrm>
              <a:off x="351088" y="-1"/>
              <a:ext cx="91651" cy="91652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00B050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roup 17"/>
          <p:cNvGrpSpPr/>
          <p:nvPr/>
        </p:nvGrpSpPr>
        <p:grpSpPr>
          <a:xfrm>
            <a:off x="-757204" y="5334000"/>
            <a:ext cx="2524126" cy="1524000"/>
            <a:chOff x="0" y="0"/>
            <a:chExt cx="2524124" cy="1524000"/>
          </a:xfrm>
        </p:grpSpPr>
        <p:sp>
          <p:nvSpPr>
            <p:cNvPr id="449" name="Parallelogram 18"/>
            <p:cNvSpPr/>
            <p:nvPr/>
          </p:nvSpPr>
          <p:spPr>
            <a:xfrm flipH="1">
              <a:off x="1019175" y="342900"/>
              <a:ext cx="1504950" cy="1181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50" name="Parallelogram 19"/>
            <p:cNvSpPr/>
            <p:nvPr/>
          </p:nvSpPr>
          <p:spPr>
            <a:xfrm flipH="1">
              <a:off x="0" y="0"/>
              <a:ext cx="1504951" cy="1181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452" name="Прямоугольник 2"/>
          <p:cNvSpPr/>
          <p:nvPr/>
        </p:nvSpPr>
        <p:spPr>
          <a:xfrm>
            <a:off x="8070574" y="0"/>
            <a:ext cx="4121426" cy="68580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6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grpSp>
        <p:nvGrpSpPr>
          <p:cNvPr id="455" name="Parallelogram 36"/>
          <p:cNvGrpSpPr/>
          <p:nvPr/>
        </p:nvGrpSpPr>
        <p:grpSpPr>
          <a:xfrm>
            <a:off x="9195441" y="6381794"/>
            <a:ext cx="2736393" cy="266613"/>
            <a:chOff x="0" y="0"/>
            <a:chExt cx="2736392" cy="266611"/>
          </a:xfrm>
        </p:grpSpPr>
        <p:sp>
          <p:nvSpPr>
            <p:cNvPr id="453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54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sp>
        <p:nvSpPr>
          <p:cNvPr id="456" name="Прямоугольник 22"/>
          <p:cNvSpPr txBox="1"/>
          <p:nvPr/>
        </p:nvSpPr>
        <p:spPr>
          <a:xfrm>
            <a:off x="331691" y="2647776"/>
            <a:ext cx="6596520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marL="285750" indent="-285750">
              <a:buSzPct val="100000"/>
              <a:buChar char="✓"/>
              <a:defRPr sz="3200">
                <a:solidFill>
                  <a:srgbClr val="FFFFFF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✓"/>
              <a:tabLst/>
              <a:defRPr/>
            </a:pPr>
            <a:r>
              <a:rPr kumimoji="0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Доступна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на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сайте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РУСАДА в </a:t>
            </a:r>
            <a:r>
              <a:rPr kumimoji="0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разделе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Образование - </a:t>
            </a:r>
            <a:r>
              <a:rPr lang="ru-RU" kern="0" dirty="0">
                <a:latin typeface="Calibri"/>
                <a:cs typeface="Calibri"/>
                <a:sym typeface="Calibri"/>
              </a:rPr>
              <a:t>Памятки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58" name="Текст"/>
          <p:cNvSpPr txBox="1"/>
          <p:nvPr/>
        </p:nvSpPr>
        <p:spPr>
          <a:xfrm>
            <a:off x="-1645051" y="-8910239"/>
            <a:ext cx="127001" cy="467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3556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6E26D3A-AB87-402B-9DCC-CD6BB53CAF1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1627" y="955830"/>
            <a:ext cx="3510875" cy="49379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9DF62AB-045F-BF7E-E165-9CB0734A0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1181" y="4067894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500357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C4BD181-7743-496C-82A9-D8E63235307A}"/>
              </a:ext>
            </a:extLst>
          </p:cNvPr>
          <p:cNvSpPr/>
          <p:nvPr/>
        </p:nvSpPr>
        <p:spPr>
          <a:xfrm>
            <a:off x="4729803" y="518858"/>
            <a:ext cx="2583809" cy="864066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Calibri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4168609-D1C5-49A9-8FE9-3EE6D8DFE207}"/>
              </a:ext>
            </a:extLst>
          </p:cNvPr>
          <p:cNvSpPr/>
          <p:nvPr/>
        </p:nvSpPr>
        <p:spPr>
          <a:xfrm>
            <a:off x="1694061" y="599163"/>
            <a:ext cx="8655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  <a:sym typeface="Calibri"/>
              </a:rPr>
              <a:t>Допинг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5A07A7B-7883-40DE-8784-D451BF2DF400}"/>
              </a:ext>
            </a:extLst>
          </p:cNvPr>
          <p:cNvSpPr txBox="1"/>
          <p:nvPr/>
        </p:nvSpPr>
        <p:spPr>
          <a:xfrm>
            <a:off x="2372864" y="2563044"/>
            <a:ext cx="7603924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совершение одного или нескольких нарушений антидопинговых правил</a:t>
            </a:r>
          </a:p>
        </p:txBody>
      </p:sp>
      <p:sp>
        <p:nvSpPr>
          <p:cNvPr id="14" name="Стрелка: вправо 9">
            <a:extLst>
              <a:ext uri="{FF2B5EF4-FFF2-40B4-BE49-F238E27FC236}">
                <a16:creationId xmlns:a16="http://schemas.microsoft.com/office/drawing/2014/main" xmlns="" id="{2709FB5B-0BE1-4ACA-BD8B-F00D76BCFA02}"/>
              </a:ext>
            </a:extLst>
          </p:cNvPr>
          <p:cNvSpPr/>
          <p:nvPr/>
        </p:nvSpPr>
        <p:spPr>
          <a:xfrm rot="5400000">
            <a:off x="5459270" y="1750470"/>
            <a:ext cx="1124874" cy="64073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8575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1026" name="Picture 2" descr="Nurse with syringe doing a doping injection to champion athlete, tiny people. doping test, performance-enhancing drugs, doping use in sport concept. pinkish coral bluevector isolated illustration Free Vector">
            <a:extLst>
              <a:ext uri="{FF2B5EF4-FFF2-40B4-BE49-F238E27FC236}">
                <a16:creationId xmlns:a16="http://schemas.microsoft.com/office/drawing/2014/main" xmlns="" id="{87166F39-B36D-4E7B-AFA3-55A783318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2333" y="3586918"/>
            <a:ext cx="4427334" cy="294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672021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TextBox 21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20</a:t>
            </a:fld>
            <a:endParaRPr/>
          </a:p>
        </p:txBody>
      </p:sp>
      <p:grpSp>
        <p:nvGrpSpPr>
          <p:cNvPr id="1418" name="Group 9"/>
          <p:cNvGrpSpPr/>
          <p:nvPr/>
        </p:nvGrpSpPr>
        <p:grpSpPr>
          <a:xfrm>
            <a:off x="698702" y="1578376"/>
            <a:ext cx="748277" cy="729933"/>
            <a:chOff x="0" y="0"/>
            <a:chExt cx="748275" cy="729931"/>
          </a:xfrm>
        </p:grpSpPr>
        <p:sp>
          <p:nvSpPr>
            <p:cNvPr id="1415" name="Freeform 32"/>
            <p:cNvSpPr/>
            <p:nvPr/>
          </p:nvSpPr>
          <p:spPr>
            <a:xfrm>
              <a:off x="0" y="-1"/>
              <a:ext cx="748277" cy="7299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85" y="0"/>
                  </a:moveTo>
                  <a:cubicBezTo>
                    <a:pt x="1815" y="0"/>
                    <a:pt x="1815" y="0"/>
                    <a:pt x="1815" y="0"/>
                  </a:cubicBezTo>
                  <a:cubicBezTo>
                    <a:pt x="816" y="0"/>
                    <a:pt x="0" y="857"/>
                    <a:pt x="0" y="1908"/>
                  </a:cubicBezTo>
                  <a:cubicBezTo>
                    <a:pt x="0" y="16517"/>
                    <a:pt x="0" y="16517"/>
                    <a:pt x="0" y="16517"/>
                  </a:cubicBezTo>
                  <a:cubicBezTo>
                    <a:pt x="0" y="17567"/>
                    <a:pt x="816" y="18425"/>
                    <a:pt x="1815" y="18425"/>
                  </a:cubicBezTo>
                  <a:cubicBezTo>
                    <a:pt x="7284" y="18425"/>
                    <a:pt x="7284" y="18425"/>
                    <a:pt x="7284" y="18425"/>
                  </a:cubicBezTo>
                  <a:cubicBezTo>
                    <a:pt x="7009" y="18811"/>
                    <a:pt x="6549" y="19294"/>
                    <a:pt x="6319" y="19523"/>
                  </a:cubicBezTo>
                  <a:cubicBezTo>
                    <a:pt x="6089" y="19765"/>
                    <a:pt x="5906" y="19958"/>
                    <a:pt x="5814" y="20091"/>
                  </a:cubicBezTo>
                  <a:cubicBezTo>
                    <a:pt x="5676" y="20284"/>
                    <a:pt x="5618" y="20646"/>
                    <a:pt x="5768" y="20972"/>
                  </a:cubicBezTo>
                  <a:cubicBezTo>
                    <a:pt x="5906" y="21262"/>
                    <a:pt x="6250" y="21600"/>
                    <a:pt x="7135" y="21600"/>
                  </a:cubicBezTo>
                  <a:cubicBezTo>
                    <a:pt x="14465" y="21600"/>
                    <a:pt x="14465" y="21600"/>
                    <a:pt x="14465" y="21600"/>
                  </a:cubicBezTo>
                  <a:cubicBezTo>
                    <a:pt x="15350" y="21600"/>
                    <a:pt x="15694" y="21262"/>
                    <a:pt x="15832" y="20972"/>
                  </a:cubicBezTo>
                  <a:cubicBezTo>
                    <a:pt x="15982" y="20646"/>
                    <a:pt x="15924" y="20284"/>
                    <a:pt x="15786" y="20091"/>
                  </a:cubicBezTo>
                  <a:cubicBezTo>
                    <a:pt x="15694" y="19958"/>
                    <a:pt x="15511" y="19765"/>
                    <a:pt x="15281" y="19523"/>
                  </a:cubicBezTo>
                  <a:cubicBezTo>
                    <a:pt x="15051" y="19294"/>
                    <a:pt x="14591" y="18811"/>
                    <a:pt x="14316" y="18425"/>
                  </a:cubicBezTo>
                  <a:cubicBezTo>
                    <a:pt x="19785" y="18425"/>
                    <a:pt x="19785" y="18425"/>
                    <a:pt x="19785" y="18425"/>
                  </a:cubicBezTo>
                  <a:cubicBezTo>
                    <a:pt x="20784" y="18425"/>
                    <a:pt x="21600" y="17567"/>
                    <a:pt x="21600" y="16517"/>
                  </a:cubicBezTo>
                  <a:cubicBezTo>
                    <a:pt x="21600" y="1908"/>
                    <a:pt x="21600" y="1908"/>
                    <a:pt x="21600" y="1908"/>
                  </a:cubicBezTo>
                  <a:cubicBezTo>
                    <a:pt x="21600" y="857"/>
                    <a:pt x="20784" y="0"/>
                    <a:pt x="19785" y="0"/>
                  </a:cubicBezTo>
                  <a:close/>
                  <a:moveTo>
                    <a:pt x="14798" y="20030"/>
                  </a:moveTo>
                  <a:cubicBezTo>
                    <a:pt x="14994" y="20236"/>
                    <a:pt x="15177" y="20429"/>
                    <a:pt x="15235" y="20501"/>
                  </a:cubicBezTo>
                  <a:cubicBezTo>
                    <a:pt x="15235" y="20513"/>
                    <a:pt x="15269" y="20586"/>
                    <a:pt x="15223" y="20670"/>
                  </a:cubicBezTo>
                  <a:cubicBezTo>
                    <a:pt x="15131" y="20815"/>
                    <a:pt x="14856" y="20900"/>
                    <a:pt x="14465" y="20900"/>
                  </a:cubicBezTo>
                  <a:cubicBezTo>
                    <a:pt x="7135" y="20900"/>
                    <a:pt x="7135" y="20900"/>
                    <a:pt x="7135" y="20900"/>
                  </a:cubicBezTo>
                  <a:cubicBezTo>
                    <a:pt x="6744" y="20900"/>
                    <a:pt x="6469" y="20815"/>
                    <a:pt x="6377" y="20670"/>
                  </a:cubicBezTo>
                  <a:cubicBezTo>
                    <a:pt x="6331" y="20598"/>
                    <a:pt x="6354" y="20525"/>
                    <a:pt x="6354" y="20525"/>
                  </a:cubicBezTo>
                  <a:cubicBezTo>
                    <a:pt x="6354" y="20525"/>
                    <a:pt x="6354" y="20525"/>
                    <a:pt x="6354" y="20525"/>
                  </a:cubicBezTo>
                  <a:cubicBezTo>
                    <a:pt x="6423" y="20429"/>
                    <a:pt x="6606" y="20236"/>
                    <a:pt x="6802" y="20030"/>
                  </a:cubicBezTo>
                  <a:cubicBezTo>
                    <a:pt x="7388" y="19415"/>
                    <a:pt x="7859" y="18895"/>
                    <a:pt x="8077" y="18425"/>
                  </a:cubicBezTo>
                  <a:cubicBezTo>
                    <a:pt x="13523" y="18425"/>
                    <a:pt x="13523" y="18425"/>
                    <a:pt x="13523" y="18425"/>
                  </a:cubicBezTo>
                  <a:cubicBezTo>
                    <a:pt x="13741" y="18895"/>
                    <a:pt x="14212" y="19415"/>
                    <a:pt x="14798" y="20030"/>
                  </a:cubicBezTo>
                  <a:close/>
                  <a:moveTo>
                    <a:pt x="20256" y="16517"/>
                  </a:moveTo>
                  <a:cubicBezTo>
                    <a:pt x="20256" y="16795"/>
                    <a:pt x="20049" y="17012"/>
                    <a:pt x="19785" y="17012"/>
                  </a:cubicBezTo>
                  <a:cubicBezTo>
                    <a:pt x="1815" y="17012"/>
                    <a:pt x="1815" y="17012"/>
                    <a:pt x="1815" y="17012"/>
                  </a:cubicBezTo>
                  <a:cubicBezTo>
                    <a:pt x="1563" y="17012"/>
                    <a:pt x="1344" y="16795"/>
                    <a:pt x="1344" y="16517"/>
                  </a:cubicBezTo>
                  <a:cubicBezTo>
                    <a:pt x="1344" y="1908"/>
                    <a:pt x="1344" y="1908"/>
                    <a:pt x="1344" y="1908"/>
                  </a:cubicBezTo>
                  <a:cubicBezTo>
                    <a:pt x="1344" y="1630"/>
                    <a:pt x="1563" y="1413"/>
                    <a:pt x="1815" y="1413"/>
                  </a:cubicBezTo>
                  <a:cubicBezTo>
                    <a:pt x="19785" y="1413"/>
                    <a:pt x="19785" y="1413"/>
                    <a:pt x="19785" y="1413"/>
                  </a:cubicBezTo>
                  <a:cubicBezTo>
                    <a:pt x="20049" y="1413"/>
                    <a:pt x="20256" y="1630"/>
                    <a:pt x="20256" y="1908"/>
                  </a:cubicBezTo>
                  <a:lnTo>
                    <a:pt x="20256" y="16517"/>
                  </a:lnTo>
                  <a:close/>
                </a:path>
              </a:pathLst>
            </a:custGeom>
            <a:solidFill>
              <a:srgbClr val="2F55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16" name="Freeform 33"/>
            <p:cNvSpPr/>
            <p:nvPr/>
          </p:nvSpPr>
          <p:spPr>
            <a:xfrm>
              <a:off x="93534" y="95875"/>
              <a:ext cx="561208" cy="3838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68" y="0"/>
                  </a:moveTo>
                  <a:cubicBezTo>
                    <a:pt x="1532" y="0"/>
                    <a:pt x="1532" y="0"/>
                    <a:pt x="1532" y="0"/>
                  </a:cubicBezTo>
                  <a:cubicBezTo>
                    <a:pt x="689" y="0"/>
                    <a:pt x="0" y="1010"/>
                    <a:pt x="0" y="2272"/>
                  </a:cubicBezTo>
                  <a:cubicBezTo>
                    <a:pt x="0" y="19305"/>
                    <a:pt x="0" y="19305"/>
                    <a:pt x="0" y="19305"/>
                  </a:cubicBezTo>
                  <a:cubicBezTo>
                    <a:pt x="0" y="20567"/>
                    <a:pt x="689" y="21600"/>
                    <a:pt x="1532" y="21600"/>
                  </a:cubicBezTo>
                  <a:cubicBezTo>
                    <a:pt x="20068" y="21600"/>
                    <a:pt x="20068" y="21600"/>
                    <a:pt x="20068" y="21600"/>
                  </a:cubicBezTo>
                  <a:cubicBezTo>
                    <a:pt x="20911" y="21600"/>
                    <a:pt x="21600" y="20567"/>
                    <a:pt x="21600" y="19305"/>
                  </a:cubicBezTo>
                  <a:cubicBezTo>
                    <a:pt x="21600" y="2272"/>
                    <a:pt x="21600" y="2272"/>
                    <a:pt x="21600" y="2272"/>
                  </a:cubicBezTo>
                  <a:cubicBezTo>
                    <a:pt x="21600" y="1010"/>
                    <a:pt x="20911" y="0"/>
                    <a:pt x="20068" y="0"/>
                  </a:cubicBezTo>
                  <a:close/>
                  <a:moveTo>
                    <a:pt x="1532" y="1331"/>
                  </a:moveTo>
                  <a:cubicBezTo>
                    <a:pt x="20068" y="1331"/>
                    <a:pt x="20068" y="1331"/>
                    <a:pt x="20068" y="1331"/>
                  </a:cubicBezTo>
                  <a:cubicBezTo>
                    <a:pt x="20420" y="1331"/>
                    <a:pt x="20711" y="1767"/>
                    <a:pt x="20711" y="2272"/>
                  </a:cubicBezTo>
                  <a:cubicBezTo>
                    <a:pt x="20711" y="7804"/>
                    <a:pt x="20711" y="7804"/>
                    <a:pt x="20711" y="7804"/>
                  </a:cubicBezTo>
                  <a:cubicBezTo>
                    <a:pt x="17081" y="13910"/>
                    <a:pt x="17081" y="13910"/>
                    <a:pt x="17081" y="13910"/>
                  </a:cubicBezTo>
                  <a:cubicBezTo>
                    <a:pt x="13849" y="7667"/>
                    <a:pt x="13849" y="7667"/>
                    <a:pt x="13849" y="7667"/>
                  </a:cubicBezTo>
                  <a:cubicBezTo>
                    <a:pt x="13772" y="7506"/>
                    <a:pt x="13634" y="7414"/>
                    <a:pt x="13496" y="7391"/>
                  </a:cubicBezTo>
                  <a:cubicBezTo>
                    <a:pt x="13343" y="7414"/>
                    <a:pt x="13220" y="7506"/>
                    <a:pt x="13129" y="7690"/>
                  </a:cubicBezTo>
                  <a:cubicBezTo>
                    <a:pt x="8946" y="16458"/>
                    <a:pt x="8946" y="16458"/>
                    <a:pt x="8946" y="16458"/>
                  </a:cubicBezTo>
                  <a:cubicBezTo>
                    <a:pt x="5729" y="11638"/>
                    <a:pt x="5729" y="11638"/>
                    <a:pt x="5729" y="11638"/>
                  </a:cubicBezTo>
                  <a:cubicBezTo>
                    <a:pt x="5561" y="11385"/>
                    <a:pt x="5285" y="11385"/>
                    <a:pt x="5101" y="11615"/>
                  </a:cubicBezTo>
                  <a:cubicBezTo>
                    <a:pt x="889" y="17353"/>
                    <a:pt x="889" y="17353"/>
                    <a:pt x="889" y="17353"/>
                  </a:cubicBezTo>
                  <a:cubicBezTo>
                    <a:pt x="889" y="2272"/>
                    <a:pt x="889" y="2272"/>
                    <a:pt x="889" y="2272"/>
                  </a:cubicBezTo>
                  <a:cubicBezTo>
                    <a:pt x="889" y="1767"/>
                    <a:pt x="1180" y="1331"/>
                    <a:pt x="1532" y="1331"/>
                  </a:cubicBezTo>
                  <a:close/>
                  <a:moveTo>
                    <a:pt x="20068" y="20246"/>
                  </a:moveTo>
                  <a:cubicBezTo>
                    <a:pt x="1532" y="20246"/>
                    <a:pt x="1532" y="20246"/>
                    <a:pt x="1532" y="20246"/>
                  </a:cubicBezTo>
                  <a:cubicBezTo>
                    <a:pt x="1180" y="20246"/>
                    <a:pt x="889" y="19810"/>
                    <a:pt x="889" y="19305"/>
                  </a:cubicBezTo>
                  <a:cubicBezTo>
                    <a:pt x="889" y="19167"/>
                    <a:pt x="889" y="19167"/>
                    <a:pt x="889" y="19167"/>
                  </a:cubicBezTo>
                  <a:cubicBezTo>
                    <a:pt x="5392" y="13038"/>
                    <a:pt x="5392" y="13038"/>
                    <a:pt x="5392" y="13038"/>
                  </a:cubicBezTo>
                  <a:cubicBezTo>
                    <a:pt x="8686" y="17973"/>
                    <a:pt x="8686" y="17973"/>
                    <a:pt x="8686" y="17973"/>
                  </a:cubicBezTo>
                  <a:cubicBezTo>
                    <a:pt x="8778" y="18134"/>
                    <a:pt x="8900" y="18203"/>
                    <a:pt x="9038" y="18180"/>
                  </a:cubicBezTo>
                  <a:cubicBezTo>
                    <a:pt x="9176" y="18157"/>
                    <a:pt x="9283" y="18065"/>
                    <a:pt x="9360" y="17904"/>
                  </a:cubicBezTo>
                  <a:cubicBezTo>
                    <a:pt x="13511" y="9205"/>
                    <a:pt x="13511" y="9205"/>
                    <a:pt x="13511" y="9205"/>
                  </a:cubicBezTo>
                  <a:cubicBezTo>
                    <a:pt x="16698" y="15379"/>
                    <a:pt x="16698" y="15379"/>
                    <a:pt x="16698" y="15379"/>
                  </a:cubicBezTo>
                  <a:cubicBezTo>
                    <a:pt x="16774" y="15540"/>
                    <a:pt x="16912" y="15632"/>
                    <a:pt x="17035" y="15655"/>
                  </a:cubicBezTo>
                  <a:cubicBezTo>
                    <a:pt x="17173" y="15655"/>
                    <a:pt x="17295" y="15563"/>
                    <a:pt x="17387" y="15425"/>
                  </a:cubicBezTo>
                  <a:cubicBezTo>
                    <a:pt x="20711" y="9824"/>
                    <a:pt x="20711" y="9824"/>
                    <a:pt x="20711" y="9824"/>
                  </a:cubicBezTo>
                  <a:cubicBezTo>
                    <a:pt x="20711" y="19305"/>
                    <a:pt x="20711" y="19305"/>
                    <a:pt x="20711" y="19305"/>
                  </a:cubicBezTo>
                  <a:cubicBezTo>
                    <a:pt x="20711" y="19810"/>
                    <a:pt x="20420" y="20246"/>
                    <a:pt x="20068" y="20246"/>
                  </a:cubicBezTo>
                  <a:close/>
                </a:path>
              </a:pathLst>
            </a:custGeom>
            <a:solidFill>
              <a:srgbClr val="2F55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17" name="Freeform 34"/>
            <p:cNvSpPr/>
            <p:nvPr/>
          </p:nvSpPr>
          <p:spPr>
            <a:xfrm>
              <a:off x="339146" y="490759"/>
              <a:ext cx="69984" cy="719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786" y="0"/>
                    <a:pt x="0" y="4909"/>
                    <a:pt x="0" y="10800"/>
                  </a:cubicBezTo>
                  <a:cubicBezTo>
                    <a:pt x="0" y="16814"/>
                    <a:pt x="4786" y="21600"/>
                    <a:pt x="10800" y="21600"/>
                  </a:cubicBezTo>
                  <a:cubicBezTo>
                    <a:pt x="16814" y="21600"/>
                    <a:pt x="21600" y="16814"/>
                    <a:pt x="21600" y="10800"/>
                  </a:cubicBezTo>
                  <a:cubicBezTo>
                    <a:pt x="21600" y="4909"/>
                    <a:pt x="16814" y="0"/>
                    <a:pt x="10800" y="0"/>
                  </a:cubicBezTo>
                  <a:close/>
                  <a:moveTo>
                    <a:pt x="10800" y="14482"/>
                  </a:moveTo>
                  <a:cubicBezTo>
                    <a:pt x="8836" y="14482"/>
                    <a:pt x="7241" y="12764"/>
                    <a:pt x="7241" y="10800"/>
                  </a:cubicBezTo>
                  <a:cubicBezTo>
                    <a:pt x="7241" y="8836"/>
                    <a:pt x="8836" y="7241"/>
                    <a:pt x="10800" y="7241"/>
                  </a:cubicBezTo>
                  <a:cubicBezTo>
                    <a:pt x="12764" y="7241"/>
                    <a:pt x="14359" y="8836"/>
                    <a:pt x="14359" y="10800"/>
                  </a:cubicBezTo>
                  <a:cubicBezTo>
                    <a:pt x="14359" y="12764"/>
                    <a:pt x="12764" y="14482"/>
                    <a:pt x="10800" y="14482"/>
                  </a:cubicBezTo>
                  <a:close/>
                </a:path>
              </a:pathLst>
            </a:custGeom>
            <a:solidFill>
              <a:srgbClr val="2F55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1426" name="Group 106"/>
          <p:cNvGrpSpPr/>
          <p:nvPr/>
        </p:nvGrpSpPr>
        <p:grpSpPr>
          <a:xfrm>
            <a:off x="5623552" y="3839998"/>
            <a:ext cx="6063492" cy="1791384"/>
            <a:chOff x="0" y="0"/>
            <a:chExt cx="6063491" cy="1791382"/>
          </a:xfrm>
        </p:grpSpPr>
        <p:sp>
          <p:nvSpPr>
            <p:cNvPr id="1419" name="Freeform 5"/>
            <p:cNvSpPr/>
            <p:nvPr/>
          </p:nvSpPr>
          <p:spPr>
            <a:xfrm>
              <a:off x="318" y="111123"/>
              <a:ext cx="6059825" cy="16802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1346" extrusionOk="0">
                  <a:moveTo>
                    <a:pt x="10843" y="20925"/>
                  </a:moveTo>
                  <a:cubicBezTo>
                    <a:pt x="10499" y="21382"/>
                    <a:pt x="9851" y="21473"/>
                    <a:pt x="9405" y="21169"/>
                  </a:cubicBezTo>
                  <a:cubicBezTo>
                    <a:pt x="393" y="14871"/>
                    <a:pt x="393" y="14871"/>
                    <a:pt x="393" y="14871"/>
                  </a:cubicBezTo>
                  <a:cubicBezTo>
                    <a:pt x="-53" y="14537"/>
                    <a:pt x="-129" y="13928"/>
                    <a:pt x="216" y="13502"/>
                  </a:cubicBezTo>
                  <a:cubicBezTo>
                    <a:pt x="10499" y="421"/>
                    <a:pt x="10499" y="421"/>
                    <a:pt x="10499" y="421"/>
                  </a:cubicBezTo>
                  <a:cubicBezTo>
                    <a:pt x="10843" y="-36"/>
                    <a:pt x="11483" y="-127"/>
                    <a:pt x="11929" y="177"/>
                  </a:cubicBezTo>
                  <a:cubicBezTo>
                    <a:pt x="20949" y="6079"/>
                    <a:pt x="20949" y="6079"/>
                    <a:pt x="20949" y="6079"/>
                  </a:cubicBezTo>
                  <a:cubicBezTo>
                    <a:pt x="21395" y="6383"/>
                    <a:pt x="21471" y="6992"/>
                    <a:pt x="21126" y="7448"/>
                  </a:cubicBezTo>
                  <a:lnTo>
                    <a:pt x="10843" y="20925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0" name="Freeform 6"/>
            <p:cNvSpPr/>
            <p:nvPr/>
          </p:nvSpPr>
          <p:spPr>
            <a:xfrm>
              <a:off x="0" y="572916"/>
              <a:ext cx="6063492" cy="1207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21583" y="1371"/>
                    <a:pt x="21583" y="1371"/>
                    <a:pt x="21583" y="1371"/>
                  </a:cubicBezTo>
                  <a:cubicBezTo>
                    <a:pt x="20970" y="2786"/>
                    <a:pt x="20970" y="2786"/>
                    <a:pt x="20970" y="2786"/>
                  </a:cubicBezTo>
                  <a:cubicBezTo>
                    <a:pt x="10094" y="21600"/>
                    <a:pt x="10094" y="21600"/>
                    <a:pt x="10094" y="21600"/>
                  </a:cubicBezTo>
                  <a:cubicBezTo>
                    <a:pt x="102" y="12171"/>
                    <a:pt x="102" y="12171"/>
                    <a:pt x="102" y="12171"/>
                  </a:cubicBezTo>
                  <a:cubicBezTo>
                    <a:pt x="0" y="11486"/>
                    <a:pt x="0" y="11486"/>
                    <a:pt x="0" y="11486"/>
                  </a:cubicBezTo>
                  <a:cubicBezTo>
                    <a:pt x="0" y="11486"/>
                    <a:pt x="9" y="9643"/>
                    <a:pt x="17" y="9643"/>
                  </a:cubicBezTo>
                  <a:cubicBezTo>
                    <a:pt x="17" y="9643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1" name="Freeform 7"/>
            <p:cNvSpPr/>
            <p:nvPr/>
          </p:nvSpPr>
          <p:spPr>
            <a:xfrm>
              <a:off x="2339" y="0"/>
              <a:ext cx="6059825" cy="168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1331" extrusionOk="0">
                  <a:moveTo>
                    <a:pt x="10843" y="20926"/>
                  </a:moveTo>
                  <a:cubicBezTo>
                    <a:pt x="10499" y="21351"/>
                    <a:pt x="9859" y="21473"/>
                    <a:pt x="9413" y="21139"/>
                  </a:cubicBezTo>
                  <a:cubicBezTo>
                    <a:pt x="393" y="14850"/>
                    <a:pt x="393" y="14850"/>
                    <a:pt x="393" y="14850"/>
                  </a:cubicBezTo>
                  <a:cubicBezTo>
                    <a:pt x="-53" y="14546"/>
                    <a:pt x="-129" y="13908"/>
                    <a:pt x="216" y="13483"/>
                  </a:cubicBezTo>
                  <a:cubicBezTo>
                    <a:pt x="10499" y="420"/>
                    <a:pt x="10499" y="420"/>
                    <a:pt x="10499" y="420"/>
                  </a:cubicBezTo>
                  <a:cubicBezTo>
                    <a:pt x="10852" y="-36"/>
                    <a:pt x="11491" y="-127"/>
                    <a:pt x="11937" y="177"/>
                  </a:cubicBezTo>
                  <a:cubicBezTo>
                    <a:pt x="20949" y="6496"/>
                    <a:pt x="20949" y="6496"/>
                    <a:pt x="20949" y="6496"/>
                  </a:cubicBezTo>
                  <a:cubicBezTo>
                    <a:pt x="21395" y="6800"/>
                    <a:pt x="21471" y="7407"/>
                    <a:pt x="21126" y="7863"/>
                  </a:cubicBezTo>
                  <a:lnTo>
                    <a:pt x="10843" y="20926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2" name="Freeform 8"/>
            <p:cNvSpPr/>
            <p:nvPr/>
          </p:nvSpPr>
          <p:spPr>
            <a:xfrm>
              <a:off x="393995" y="64762"/>
              <a:ext cx="5420978" cy="15042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405"/>
                  </a:moveTo>
                  <a:lnTo>
                    <a:pt x="11327" y="0"/>
                  </a:lnTo>
                  <a:lnTo>
                    <a:pt x="21600" y="7181"/>
                  </a:lnTo>
                  <a:lnTo>
                    <a:pt x="10261" y="21600"/>
                  </a:lnTo>
                  <a:lnTo>
                    <a:pt x="0" y="14405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3" name="Freeform 9"/>
            <p:cNvSpPr/>
            <p:nvPr/>
          </p:nvSpPr>
          <p:spPr>
            <a:xfrm>
              <a:off x="2969111" y="64762"/>
              <a:ext cx="2845862" cy="15042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7181"/>
                  </a:lnTo>
                  <a:lnTo>
                    <a:pt x="203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4" name="Freeform 10"/>
            <p:cNvSpPr/>
            <p:nvPr/>
          </p:nvSpPr>
          <p:spPr>
            <a:xfrm>
              <a:off x="1408232" y="1335593"/>
              <a:ext cx="254681" cy="67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74" h="19017" extrusionOk="0">
                  <a:moveTo>
                    <a:pt x="3647" y="17104"/>
                  </a:moveTo>
                  <a:cubicBezTo>
                    <a:pt x="7967" y="20479"/>
                    <a:pt x="13907" y="19129"/>
                    <a:pt x="17147" y="15079"/>
                  </a:cubicBezTo>
                  <a:cubicBezTo>
                    <a:pt x="20387" y="11029"/>
                    <a:pt x="19667" y="4954"/>
                    <a:pt x="15527" y="1579"/>
                  </a:cubicBezTo>
                  <a:cubicBezTo>
                    <a:pt x="11387" y="-1121"/>
                    <a:pt x="5267" y="-446"/>
                    <a:pt x="2027" y="4279"/>
                  </a:cubicBezTo>
                  <a:cubicBezTo>
                    <a:pt x="-1213" y="8329"/>
                    <a:pt x="-493" y="14404"/>
                    <a:pt x="3647" y="17104"/>
                  </a:cubicBezTo>
                  <a:close/>
                </a:path>
              </a:pathLst>
            </a:custGeom>
            <a:solidFill>
              <a:srgbClr val="6D6E7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5" name="Freeform 11"/>
            <p:cNvSpPr/>
            <p:nvPr/>
          </p:nvSpPr>
          <p:spPr>
            <a:xfrm>
              <a:off x="4370286" y="246606"/>
              <a:ext cx="442558" cy="89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21267" extrusionOk="0">
                  <a:moveTo>
                    <a:pt x="430" y="2274"/>
                  </a:moveTo>
                  <a:cubicBezTo>
                    <a:pt x="-29" y="2274"/>
                    <a:pt x="-144" y="1137"/>
                    <a:pt x="201" y="568"/>
                  </a:cubicBezTo>
                  <a:cubicBezTo>
                    <a:pt x="201" y="568"/>
                    <a:pt x="201" y="568"/>
                    <a:pt x="201" y="568"/>
                  </a:cubicBezTo>
                  <a:cubicBezTo>
                    <a:pt x="545" y="0"/>
                    <a:pt x="1235" y="0"/>
                    <a:pt x="1694" y="0"/>
                  </a:cubicBezTo>
                  <a:cubicBezTo>
                    <a:pt x="20882" y="18758"/>
                    <a:pt x="20882" y="18758"/>
                    <a:pt x="20882" y="18758"/>
                  </a:cubicBezTo>
                  <a:cubicBezTo>
                    <a:pt x="21341" y="19326"/>
                    <a:pt x="21456" y="19895"/>
                    <a:pt x="21111" y="20463"/>
                  </a:cubicBezTo>
                  <a:cubicBezTo>
                    <a:pt x="21111" y="20463"/>
                    <a:pt x="21111" y="20463"/>
                    <a:pt x="21111" y="20463"/>
                  </a:cubicBezTo>
                  <a:cubicBezTo>
                    <a:pt x="20767" y="21032"/>
                    <a:pt x="20077" y="21600"/>
                    <a:pt x="19618" y="21032"/>
                  </a:cubicBezTo>
                  <a:lnTo>
                    <a:pt x="430" y="2274"/>
                  </a:lnTo>
                  <a:close/>
                </a:path>
              </a:pathLst>
            </a:custGeom>
            <a:solidFill>
              <a:srgbClr val="6D6E7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427" name="Oval Callout 114"/>
          <p:cNvSpPr/>
          <p:nvPr/>
        </p:nvSpPr>
        <p:spPr>
          <a:xfrm>
            <a:off x="8249070" y="2968211"/>
            <a:ext cx="1766524" cy="1183571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 w="12700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28" name="Oval Callout 117"/>
          <p:cNvSpPr/>
          <p:nvPr/>
        </p:nvSpPr>
        <p:spPr>
          <a:xfrm>
            <a:off x="9674418" y="3812955"/>
            <a:ext cx="1176237" cy="788079"/>
          </a:xfrm>
          <a:prstGeom prst="wedgeEllipseCallout">
            <a:avLst>
              <a:gd name="adj1" fmla="val 11299"/>
              <a:gd name="adj2" fmla="val 66763"/>
            </a:avLst>
          </a:prstGeom>
          <a:solidFill>
            <a:srgbClr val="FFFFFF"/>
          </a:solidFill>
          <a:ln w="12700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29" name="Oval Callout 122"/>
          <p:cNvSpPr/>
          <p:nvPr/>
        </p:nvSpPr>
        <p:spPr>
          <a:xfrm>
            <a:off x="8465322" y="4356919"/>
            <a:ext cx="994999" cy="666650"/>
          </a:xfrm>
          <a:prstGeom prst="wedgeEllipseCallout">
            <a:avLst>
              <a:gd name="adj1" fmla="val -5639"/>
              <a:gd name="adj2" fmla="val 66280"/>
            </a:avLst>
          </a:prstGeom>
          <a:solidFill>
            <a:srgbClr val="FFFFFF"/>
          </a:solidFill>
          <a:ln w="12700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0" name="Oval Callout 123"/>
          <p:cNvSpPr/>
          <p:nvPr/>
        </p:nvSpPr>
        <p:spPr>
          <a:xfrm>
            <a:off x="7159124" y="4239539"/>
            <a:ext cx="994999" cy="666650"/>
          </a:xfrm>
          <a:prstGeom prst="wedgeEllipseCallout">
            <a:avLst>
              <a:gd name="adj1" fmla="val 39098"/>
              <a:gd name="adj2" fmla="val 65020"/>
            </a:avLst>
          </a:prstGeom>
          <a:solidFill>
            <a:srgbClr val="FFFFFF"/>
          </a:solidFill>
          <a:ln w="12700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1" name="TextBox 3"/>
          <p:cNvSpPr/>
          <p:nvPr/>
        </p:nvSpPr>
        <p:spPr>
          <a:xfrm>
            <a:off x="10529878" y="-1"/>
            <a:ext cx="1298851" cy="5657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32" name="Прямоугольник 4"/>
          <p:cNvSpPr txBox="1"/>
          <p:nvPr/>
        </p:nvSpPr>
        <p:spPr>
          <a:xfrm>
            <a:off x="663590" y="397635"/>
            <a:ext cx="3958094" cy="444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342900" indent="-342900" algn="ctr">
              <a:spcBef>
                <a:spcPts val="600"/>
              </a:spcBef>
              <a:defRPr sz="2800" b="1"/>
            </a:lvl1pPr>
          </a:lstStyle>
          <a:p>
            <a:r>
              <a:t>Контактная информация</a:t>
            </a:r>
          </a:p>
        </p:txBody>
      </p:sp>
      <p:grpSp>
        <p:nvGrpSpPr>
          <p:cNvPr id="1441" name="กลุ่ม 665"/>
          <p:cNvGrpSpPr/>
          <p:nvPr/>
        </p:nvGrpSpPr>
        <p:grpSpPr>
          <a:xfrm>
            <a:off x="10046064" y="4035608"/>
            <a:ext cx="493831" cy="460111"/>
            <a:chOff x="0" y="0"/>
            <a:chExt cx="493829" cy="460109"/>
          </a:xfrm>
        </p:grpSpPr>
        <p:sp>
          <p:nvSpPr>
            <p:cNvPr id="1439" name="Oval 53"/>
            <p:cNvSpPr/>
            <p:nvPr/>
          </p:nvSpPr>
          <p:spPr>
            <a:xfrm>
              <a:off x="0" y="0"/>
              <a:ext cx="493830" cy="460110"/>
            </a:xfrm>
            <a:prstGeom prst="ellipse">
              <a:avLst/>
            </a:prstGeom>
            <a:solidFill>
              <a:srgbClr val="EF3F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2173203">
                <a:defRPr sz="6700"/>
              </a:pPr>
              <a:endParaRPr/>
            </a:p>
          </p:txBody>
        </p:sp>
        <p:sp>
          <p:nvSpPr>
            <p:cNvPr id="1440" name="Freeform 54"/>
            <p:cNvSpPr/>
            <p:nvPr/>
          </p:nvSpPr>
          <p:spPr>
            <a:xfrm>
              <a:off x="135115" y="156552"/>
              <a:ext cx="219675" cy="1414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5" h="21200" extrusionOk="0">
                  <a:moveTo>
                    <a:pt x="2492" y="20600"/>
                  </a:moveTo>
                  <a:cubicBezTo>
                    <a:pt x="1385" y="20600"/>
                    <a:pt x="831" y="19800"/>
                    <a:pt x="831" y="18200"/>
                  </a:cubicBezTo>
                  <a:cubicBezTo>
                    <a:pt x="-277" y="15800"/>
                    <a:pt x="-277" y="3800"/>
                    <a:pt x="831" y="1400"/>
                  </a:cubicBezTo>
                  <a:cubicBezTo>
                    <a:pt x="1385" y="600"/>
                    <a:pt x="1938" y="600"/>
                    <a:pt x="3046" y="600"/>
                  </a:cubicBezTo>
                  <a:cubicBezTo>
                    <a:pt x="6369" y="-200"/>
                    <a:pt x="18000" y="-200"/>
                    <a:pt x="19108" y="600"/>
                  </a:cubicBezTo>
                  <a:cubicBezTo>
                    <a:pt x="19661" y="600"/>
                    <a:pt x="20215" y="1400"/>
                    <a:pt x="20769" y="3000"/>
                  </a:cubicBezTo>
                  <a:cubicBezTo>
                    <a:pt x="21323" y="5400"/>
                    <a:pt x="21323" y="15800"/>
                    <a:pt x="20769" y="19000"/>
                  </a:cubicBezTo>
                  <a:cubicBezTo>
                    <a:pt x="20215" y="19800"/>
                    <a:pt x="20215" y="20600"/>
                    <a:pt x="19661" y="20600"/>
                  </a:cubicBezTo>
                  <a:cubicBezTo>
                    <a:pt x="18000" y="21400"/>
                    <a:pt x="4154" y="21400"/>
                    <a:pt x="2492" y="20600"/>
                  </a:cubicBezTo>
                  <a:close/>
                  <a:moveTo>
                    <a:pt x="8031" y="15000"/>
                  </a:moveTo>
                  <a:cubicBezTo>
                    <a:pt x="10246" y="13400"/>
                    <a:pt x="12461" y="11800"/>
                    <a:pt x="14677" y="10200"/>
                  </a:cubicBezTo>
                  <a:cubicBezTo>
                    <a:pt x="12461" y="8600"/>
                    <a:pt x="10246" y="7000"/>
                    <a:pt x="8031" y="5400"/>
                  </a:cubicBezTo>
                  <a:cubicBezTo>
                    <a:pt x="8031" y="8600"/>
                    <a:pt x="8031" y="11800"/>
                    <a:pt x="8031" y="150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2173203">
                <a:defRPr sz="6700"/>
              </a:pPr>
              <a:endParaRPr/>
            </a:p>
          </p:txBody>
        </p:sp>
      </p:grpSp>
      <p:pic>
        <p:nvPicPr>
          <p:cNvPr id="1442" name="Picture 6" descr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1973" y="4400764"/>
            <a:ext cx="414409" cy="414409"/>
          </a:xfrm>
          <a:prstGeom prst="rect">
            <a:avLst/>
          </a:prstGeom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sp>
        <p:nvSpPr>
          <p:cNvPr id="1443" name="Freeform 83"/>
          <p:cNvSpPr/>
          <p:nvPr/>
        </p:nvSpPr>
        <p:spPr>
          <a:xfrm>
            <a:off x="5729878" y="1519024"/>
            <a:ext cx="410626" cy="666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46" y="9683"/>
                </a:moveTo>
                <a:cubicBezTo>
                  <a:pt x="13292" y="20483"/>
                  <a:pt x="13292" y="20483"/>
                  <a:pt x="13292" y="20483"/>
                </a:cubicBezTo>
                <a:cubicBezTo>
                  <a:pt x="12738" y="21228"/>
                  <a:pt x="12185" y="21600"/>
                  <a:pt x="11077" y="21600"/>
                </a:cubicBezTo>
                <a:cubicBezTo>
                  <a:pt x="9969" y="21600"/>
                  <a:pt x="8862" y="21228"/>
                  <a:pt x="8862" y="20483"/>
                </a:cubicBezTo>
                <a:cubicBezTo>
                  <a:pt x="1108" y="9683"/>
                  <a:pt x="1108" y="9683"/>
                  <a:pt x="1108" y="9683"/>
                </a:cubicBezTo>
                <a:cubicBezTo>
                  <a:pt x="554" y="8938"/>
                  <a:pt x="0" y="7821"/>
                  <a:pt x="0" y="7076"/>
                </a:cubicBezTo>
                <a:cubicBezTo>
                  <a:pt x="0" y="2979"/>
                  <a:pt x="4985" y="0"/>
                  <a:pt x="11077" y="0"/>
                </a:cubicBezTo>
                <a:cubicBezTo>
                  <a:pt x="17169" y="0"/>
                  <a:pt x="21600" y="2979"/>
                  <a:pt x="21600" y="7076"/>
                </a:cubicBezTo>
                <a:cubicBezTo>
                  <a:pt x="21600" y="7821"/>
                  <a:pt x="21600" y="8938"/>
                  <a:pt x="21046" y="9683"/>
                </a:cubicBezTo>
                <a:close/>
                <a:moveTo>
                  <a:pt x="11077" y="3352"/>
                </a:moveTo>
                <a:cubicBezTo>
                  <a:pt x="8308" y="3352"/>
                  <a:pt x="5538" y="5214"/>
                  <a:pt x="5538" y="7076"/>
                </a:cubicBezTo>
                <a:cubicBezTo>
                  <a:pt x="5538" y="8938"/>
                  <a:pt x="8308" y="10800"/>
                  <a:pt x="11077" y="10800"/>
                </a:cubicBezTo>
                <a:cubicBezTo>
                  <a:pt x="13846" y="10800"/>
                  <a:pt x="16615" y="8938"/>
                  <a:pt x="16615" y="7076"/>
                </a:cubicBezTo>
                <a:cubicBezTo>
                  <a:pt x="16615" y="5214"/>
                  <a:pt x="13846" y="3352"/>
                  <a:pt x="11077" y="3352"/>
                </a:cubicBezTo>
                <a:close/>
              </a:path>
            </a:pathLst>
          </a:custGeom>
          <a:solidFill>
            <a:srgbClr val="2F5597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444" name="TextBox 5"/>
          <p:cNvSpPr txBox="1"/>
          <p:nvPr/>
        </p:nvSpPr>
        <p:spPr>
          <a:xfrm>
            <a:off x="6480643" y="1687795"/>
            <a:ext cx="4919121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 b="1" u="sng">
                <a:solidFill>
                  <a:srgbClr val="2F5597"/>
                </a:solidFill>
              </a:defRPr>
            </a:pPr>
            <a:r>
              <a:rPr dirty="0"/>
              <a:t>125284, </a:t>
            </a:r>
            <a:r>
              <a:rPr dirty="0" err="1"/>
              <a:t>г</a:t>
            </a:r>
            <a:r>
              <a:rPr dirty="0"/>
              <a:t>. </a:t>
            </a:r>
            <a:r>
              <a:rPr dirty="0" err="1"/>
              <a:t>Москва</a:t>
            </a:r>
            <a:r>
              <a:rPr dirty="0"/>
              <a:t>, </a:t>
            </a:r>
            <a:r>
              <a:rPr dirty="0" err="1"/>
              <a:t>Беговая</a:t>
            </a:r>
            <a:r>
              <a:rPr dirty="0"/>
              <a:t> </a:t>
            </a:r>
            <a:r>
              <a:rPr dirty="0" err="1"/>
              <a:t>ул</a:t>
            </a:r>
            <a:r>
              <a:rPr dirty="0"/>
              <a:t>., д.6А</a:t>
            </a:r>
          </a:p>
        </p:txBody>
      </p:sp>
      <p:sp>
        <p:nvSpPr>
          <p:cNvPr id="1445" name="Прямоугольник 6"/>
          <p:cNvSpPr txBox="1"/>
          <p:nvPr/>
        </p:nvSpPr>
        <p:spPr>
          <a:xfrm>
            <a:off x="1738310" y="1413745"/>
            <a:ext cx="2569939" cy="833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defRPr sz="2400" b="1" u="sng">
                <a:solidFill>
                  <a:srgbClr val="2F5597"/>
                </a:solidFill>
              </a:defRPr>
            </a:pPr>
            <a:r>
              <a:rPr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</a:rPr>
              <a:t>www.rusada.ru</a:t>
            </a:r>
            <a:endParaRPr dirty="0">
              <a:solidFill>
                <a:srgbClr val="0563C1"/>
              </a:solidFill>
              <a:uFill>
                <a:solidFill>
                  <a:srgbClr val="0563C1"/>
                </a:solidFill>
              </a:uFill>
              <a:hlinkClick r:id="rId3"/>
            </a:endParaRPr>
          </a:p>
          <a:p>
            <a:pPr marL="342900" indent="-342900">
              <a:spcBef>
                <a:spcPts val="500"/>
              </a:spcBef>
              <a:defRPr sz="2400" b="1" u="sng">
                <a:solidFill>
                  <a:srgbClr val="2F5597"/>
                </a:solidFill>
              </a:defRPr>
            </a:pPr>
            <a:r>
              <a:rPr dirty="0"/>
              <a:t>rusada@rusada.ru</a:t>
            </a:r>
          </a:p>
        </p:txBody>
      </p:sp>
      <p:sp>
        <p:nvSpPr>
          <p:cNvPr id="1446" name="Freeform 226"/>
          <p:cNvSpPr/>
          <p:nvPr/>
        </p:nvSpPr>
        <p:spPr>
          <a:xfrm>
            <a:off x="698702" y="3106409"/>
            <a:ext cx="920237" cy="90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352" y="5586"/>
                </a:moveTo>
                <a:cubicBezTo>
                  <a:pt x="10924" y="10800"/>
                  <a:pt x="10924" y="10800"/>
                  <a:pt x="10924" y="10800"/>
                </a:cubicBezTo>
                <a:cubicBezTo>
                  <a:pt x="10924" y="10800"/>
                  <a:pt x="10924" y="10800"/>
                  <a:pt x="10676" y="10800"/>
                </a:cubicBezTo>
                <a:cubicBezTo>
                  <a:pt x="10676" y="10800"/>
                  <a:pt x="10676" y="10800"/>
                  <a:pt x="10676" y="10800"/>
                </a:cubicBezTo>
                <a:cubicBezTo>
                  <a:pt x="4469" y="7821"/>
                  <a:pt x="4469" y="7821"/>
                  <a:pt x="4469" y="7821"/>
                </a:cubicBezTo>
                <a:cubicBezTo>
                  <a:pt x="3972" y="8566"/>
                  <a:pt x="3724" y="10055"/>
                  <a:pt x="3476" y="11917"/>
                </a:cubicBezTo>
                <a:cubicBezTo>
                  <a:pt x="3972" y="12290"/>
                  <a:pt x="4221" y="12662"/>
                  <a:pt x="4221" y="13407"/>
                </a:cubicBezTo>
                <a:cubicBezTo>
                  <a:pt x="4221" y="14152"/>
                  <a:pt x="3972" y="14524"/>
                  <a:pt x="3724" y="14897"/>
                </a:cubicBezTo>
                <a:cubicBezTo>
                  <a:pt x="4221" y="20855"/>
                  <a:pt x="4221" y="20855"/>
                  <a:pt x="4221" y="20855"/>
                </a:cubicBezTo>
                <a:cubicBezTo>
                  <a:pt x="4221" y="21228"/>
                  <a:pt x="4221" y="21228"/>
                  <a:pt x="3972" y="21228"/>
                </a:cubicBezTo>
                <a:cubicBezTo>
                  <a:pt x="3972" y="21600"/>
                  <a:pt x="3972" y="21600"/>
                  <a:pt x="3972" y="21600"/>
                </a:cubicBezTo>
                <a:cubicBezTo>
                  <a:pt x="1986" y="21600"/>
                  <a:pt x="1986" y="21600"/>
                  <a:pt x="1986" y="21600"/>
                </a:cubicBezTo>
                <a:cubicBezTo>
                  <a:pt x="1986" y="21600"/>
                  <a:pt x="1986" y="21600"/>
                  <a:pt x="1738" y="21228"/>
                </a:cubicBezTo>
                <a:cubicBezTo>
                  <a:pt x="1738" y="21228"/>
                  <a:pt x="1738" y="21228"/>
                  <a:pt x="1738" y="20855"/>
                </a:cubicBezTo>
                <a:cubicBezTo>
                  <a:pt x="2234" y="14897"/>
                  <a:pt x="2234" y="14897"/>
                  <a:pt x="2234" y="14897"/>
                </a:cubicBezTo>
                <a:cubicBezTo>
                  <a:pt x="1986" y="14524"/>
                  <a:pt x="1738" y="14152"/>
                  <a:pt x="1738" y="13407"/>
                </a:cubicBezTo>
                <a:cubicBezTo>
                  <a:pt x="1738" y="12662"/>
                  <a:pt x="1986" y="12290"/>
                  <a:pt x="2483" y="11917"/>
                </a:cubicBezTo>
                <a:cubicBezTo>
                  <a:pt x="2483" y="10055"/>
                  <a:pt x="2731" y="8566"/>
                  <a:pt x="3228" y="7076"/>
                </a:cubicBezTo>
                <a:cubicBezTo>
                  <a:pt x="248" y="5586"/>
                  <a:pt x="248" y="5586"/>
                  <a:pt x="248" y="5586"/>
                </a:cubicBezTo>
                <a:cubicBezTo>
                  <a:pt x="0" y="5586"/>
                  <a:pt x="0" y="5586"/>
                  <a:pt x="0" y="5214"/>
                </a:cubicBezTo>
                <a:cubicBezTo>
                  <a:pt x="0" y="5214"/>
                  <a:pt x="0" y="4841"/>
                  <a:pt x="248" y="4841"/>
                </a:cubicBezTo>
                <a:cubicBezTo>
                  <a:pt x="10676" y="0"/>
                  <a:pt x="10676" y="0"/>
                  <a:pt x="10676" y="0"/>
                </a:cubicBezTo>
                <a:cubicBezTo>
                  <a:pt x="10676" y="0"/>
                  <a:pt x="10676" y="0"/>
                  <a:pt x="10676" y="0"/>
                </a:cubicBezTo>
                <a:cubicBezTo>
                  <a:pt x="10924" y="0"/>
                  <a:pt x="10924" y="0"/>
                  <a:pt x="10924" y="0"/>
                </a:cubicBezTo>
                <a:cubicBezTo>
                  <a:pt x="21352" y="4841"/>
                  <a:pt x="21352" y="4841"/>
                  <a:pt x="21352" y="4841"/>
                </a:cubicBezTo>
                <a:cubicBezTo>
                  <a:pt x="21600" y="4841"/>
                  <a:pt x="21600" y="5214"/>
                  <a:pt x="21600" y="5214"/>
                </a:cubicBezTo>
                <a:cubicBezTo>
                  <a:pt x="21600" y="5586"/>
                  <a:pt x="21600" y="5586"/>
                  <a:pt x="21352" y="5586"/>
                </a:cubicBezTo>
                <a:close/>
                <a:moveTo>
                  <a:pt x="16883" y="14152"/>
                </a:moveTo>
                <a:cubicBezTo>
                  <a:pt x="16883" y="16386"/>
                  <a:pt x="14152" y="17876"/>
                  <a:pt x="10676" y="17876"/>
                </a:cubicBezTo>
                <a:cubicBezTo>
                  <a:pt x="7448" y="17876"/>
                  <a:pt x="4717" y="16386"/>
                  <a:pt x="4717" y="14152"/>
                </a:cubicBezTo>
                <a:cubicBezTo>
                  <a:pt x="4966" y="9683"/>
                  <a:pt x="4966" y="9683"/>
                  <a:pt x="4966" y="9683"/>
                </a:cubicBezTo>
                <a:cubicBezTo>
                  <a:pt x="10428" y="12290"/>
                  <a:pt x="10428" y="12290"/>
                  <a:pt x="10428" y="12290"/>
                </a:cubicBezTo>
                <a:cubicBezTo>
                  <a:pt x="10428" y="12290"/>
                  <a:pt x="10676" y="12662"/>
                  <a:pt x="10676" y="12662"/>
                </a:cubicBezTo>
                <a:cubicBezTo>
                  <a:pt x="10924" y="12662"/>
                  <a:pt x="11172" y="12290"/>
                  <a:pt x="11172" y="12290"/>
                </a:cubicBezTo>
                <a:cubicBezTo>
                  <a:pt x="16634" y="9683"/>
                  <a:pt x="16634" y="9683"/>
                  <a:pt x="16634" y="9683"/>
                </a:cubicBezTo>
                <a:lnTo>
                  <a:pt x="16883" y="14152"/>
                </a:lnTo>
                <a:close/>
              </a:path>
            </a:pathLst>
          </a:custGeom>
          <a:solidFill>
            <a:srgbClr val="2F5597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0070C0"/>
                </a:solidFill>
              </a:defRPr>
            </a:pPr>
            <a:endParaRPr/>
          </a:p>
        </p:txBody>
      </p:sp>
      <p:sp>
        <p:nvSpPr>
          <p:cNvPr id="1447" name="Прямоугольник 7"/>
          <p:cNvSpPr txBox="1"/>
          <p:nvPr/>
        </p:nvSpPr>
        <p:spPr>
          <a:xfrm>
            <a:off x="1738311" y="3330416"/>
            <a:ext cx="339612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 b="1" u="sng">
                <a:solidFill>
                  <a:srgbClr val="2F5597"/>
                </a:solidFill>
              </a:defRPr>
            </a:pPr>
            <a:r>
              <a:rPr lang="en-US" dirty="0"/>
              <a:t>https://course.rusada.ru/</a:t>
            </a:r>
          </a:p>
        </p:txBody>
      </p:sp>
      <p:sp>
        <p:nvSpPr>
          <p:cNvPr id="1450" name="Freeform 37"/>
          <p:cNvSpPr/>
          <p:nvPr/>
        </p:nvSpPr>
        <p:spPr>
          <a:xfrm>
            <a:off x="895387" y="4529525"/>
            <a:ext cx="536439" cy="8476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56" y="19141"/>
                </a:moveTo>
                <a:cubicBezTo>
                  <a:pt x="9656" y="18966"/>
                  <a:pt x="9911" y="18790"/>
                  <a:pt x="10165" y="18790"/>
                </a:cubicBezTo>
                <a:cubicBezTo>
                  <a:pt x="11181" y="18790"/>
                  <a:pt x="11181" y="18790"/>
                  <a:pt x="11181" y="18790"/>
                </a:cubicBezTo>
                <a:cubicBezTo>
                  <a:pt x="11435" y="18790"/>
                  <a:pt x="11689" y="18966"/>
                  <a:pt x="11689" y="19141"/>
                </a:cubicBezTo>
                <a:cubicBezTo>
                  <a:pt x="11689" y="19317"/>
                  <a:pt x="11435" y="19493"/>
                  <a:pt x="11181" y="19493"/>
                </a:cubicBezTo>
                <a:cubicBezTo>
                  <a:pt x="10165" y="19493"/>
                  <a:pt x="10165" y="19493"/>
                  <a:pt x="10165" y="19493"/>
                </a:cubicBezTo>
                <a:cubicBezTo>
                  <a:pt x="9911" y="19493"/>
                  <a:pt x="9656" y="19317"/>
                  <a:pt x="9656" y="19141"/>
                </a:cubicBezTo>
                <a:close/>
                <a:moveTo>
                  <a:pt x="12198" y="2107"/>
                </a:moveTo>
                <a:cubicBezTo>
                  <a:pt x="9402" y="2107"/>
                  <a:pt x="9402" y="2107"/>
                  <a:pt x="9402" y="2107"/>
                </a:cubicBezTo>
                <a:cubicBezTo>
                  <a:pt x="9148" y="2107"/>
                  <a:pt x="8894" y="2107"/>
                  <a:pt x="8894" y="2459"/>
                </a:cubicBezTo>
                <a:cubicBezTo>
                  <a:pt x="8894" y="2634"/>
                  <a:pt x="9148" y="2634"/>
                  <a:pt x="9402" y="2634"/>
                </a:cubicBezTo>
                <a:cubicBezTo>
                  <a:pt x="12198" y="2634"/>
                  <a:pt x="12198" y="2634"/>
                  <a:pt x="12198" y="2634"/>
                </a:cubicBezTo>
                <a:cubicBezTo>
                  <a:pt x="12452" y="2634"/>
                  <a:pt x="12706" y="2634"/>
                  <a:pt x="12706" y="2459"/>
                </a:cubicBezTo>
                <a:cubicBezTo>
                  <a:pt x="12706" y="2107"/>
                  <a:pt x="12452" y="2107"/>
                  <a:pt x="12198" y="2107"/>
                </a:cubicBezTo>
                <a:close/>
                <a:moveTo>
                  <a:pt x="21600" y="2107"/>
                </a:moveTo>
                <a:cubicBezTo>
                  <a:pt x="21600" y="19493"/>
                  <a:pt x="21600" y="19493"/>
                  <a:pt x="21600" y="19493"/>
                </a:cubicBezTo>
                <a:cubicBezTo>
                  <a:pt x="21600" y="20722"/>
                  <a:pt x="20075" y="21600"/>
                  <a:pt x="18551" y="21600"/>
                </a:cubicBezTo>
                <a:cubicBezTo>
                  <a:pt x="3049" y="21600"/>
                  <a:pt x="3049" y="21600"/>
                  <a:pt x="3049" y="21600"/>
                </a:cubicBezTo>
                <a:cubicBezTo>
                  <a:pt x="1271" y="21600"/>
                  <a:pt x="0" y="20722"/>
                  <a:pt x="0" y="19493"/>
                </a:cubicBezTo>
                <a:cubicBezTo>
                  <a:pt x="0" y="2107"/>
                  <a:pt x="0" y="2107"/>
                  <a:pt x="0" y="2107"/>
                </a:cubicBezTo>
                <a:cubicBezTo>
                  <a:pt x="0" y="878"/>
                  <a:pt x="1271" y="0"/>
                  <a:pt x="3049" y="0"/>
                </a:cubicBezTo>
                <a:cubicBezTo>
                  <a:pt x="18551" y="0"/>
                  <a:pt x="18551" y="0"/>
                  <a:pt x="18551" y="0"/>
                </a:cubicBezTo>
                <a:cubicBezTo>
                  <a:pt x="20075" y="0"/>
                  <a:pt x="21600" y="878"/>
                  <a:pt x="21600" y="2107"/>
                </a:cubicBezTo>
                <a:close/>
                <a:moveTo>
                  <a:pt x="19567" y="18263"/>
                </a:moveTo>
                <a:cubicBezTo>
                  <a:pt x="2033" y="18263"/>
                  <a:pt x="2033" y="18263"/>
                  <a:pt x="2033" y="18263"/>
                </a:cubicBezTo>
                <a:cubicBezTo>
                  <a:pt x="2033" y="19493"/>
                  <a:pt x="2033" y="19493"/>
                  <a:pt x="2033" y="19493"/>
                </a:cubicBezTo>
                <a:cubicBezTo>
                  <a:pt x="2033" y="19844"/>
                  <a:pt x="2541" y="20195"/>
                  <a:pt x="3049" y="20195"/>
                </a:cubicBezTo>
                <a:cubicBezTo>
                  <a:pt x="18551" y="20195"/>
                  <a:pt x="18551" y="20195"/>
                  <a:pt x="18551" y="20195"/>
                </a:cubicBezTo>
                <a:cubicBezTo>
                  <a:pt x="19059" y="20195"/>
                  <a:pt x="19567" y="19844"/>
                  <a:pt x="19567" y="19493"/>
                </a:cubicBezTo>
                <a:lnTo>
                  <a:pt x="19567" y="18263"/>
                </a:lnTo>
                <a:close/>
                <a:moveTo>
                  <a:pt x="19567" y="4039"/>
                </a:moveTo>
                <a:cubicBezTo>
                  <a:pt x="2033" y="4039"/>
                  <a:pt x="2033" y="4039"/>
                  <a:pt x="2033" y="4039"/>
                </a:cubicBezTo>
                <a:cubicBezTo>
                  <a:pt x="2033" y="17561"/>
                  <a:pt x="2033" y="17561"/>
                  <a:pt x="2033" y="17561"/>
                </a:cubicBezTo>
                <a:cubicBezTo>
                  <a:pt x="19567" y="17561"/>
                  <a:pt x="19567" y="17561"/>
                  <a:pt x="19567" y="17561"/>
                </a:cubicBezTo>
                <a:lnTo>
                  <a:pt x="19567" y="4039"/>
                </a:lnTo>
                <a:close/>
                <a:moveTo>
                  <a:pt x="19567" y="2107"/>
                </a:moveTo>
                <a:cubicBezTo>
                  <a:pt x="19567" y="1580"/>
                  <a:pt x="19059" y="1405"/>
                  <a:pt x="18551" y="1405"/>
                </a:cubicBezTo>
                <a:cubicBezTo>
                  <a:pt x="3049" y="1405"/>
                  <a:pt x="3049" y="1405"/>
                  <a:pt x="3049" y="1405"/>
                </a:cubicBezTo>
                <a:cubicBezTo>
                  <a:pt x="2541" y="1405"/>
                  <a:pt x="2033" y="1580"/>
                  <a:pt x="2033" y="2107"/>
                </a:cubicBezTo>
                <a:cubicBezTo>
                  <a:pt x="2033" y="3337"/>
                  <a:pt x="2033" y="3337"/>
                  <a:pt x="2033" y="3337"/>
                </a:cubicBezTo>
                <a:cubicBezTo>
                  <a:pt x="19567" y="3337"/>
                  <a:pt x="19567" y="3337"/>
                  <a:pt x="19567" y="3337"/>
                </a:cubicBezTo>
                <a:lnTo>
                  <a:pt x="19567" y="2107"/>
                </a:lnTo>
                <a:close/>
                <a:moveTo>
                  <a:pt x="19567" y="2107"/>
                </a:moveTo>
                <a:cubicBezTo>
                  <a:pt x="19567" y="2107"/>
                  <a:pt x="19567" y="2107"/>
                  <a:pt x="19567" y="2107"/>
                </a:cubicBezTo>
              </a:path>
            </a:pathLst>
          </a:custGeom>
          <a:solidFill>
            <a:srgbClr val="FF0000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452" name="Прямоугольник 16"/>
          <p:cNvSpPr txBox="1"/>
          <p:nvPr/>
        </p:nvSpPr>
        <p:spPr>
          <a:xfrm>
            <a:off x="1757952" y="4735690"/>
            <a:ext cx="247599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342900" indent="-342900" algn="ctr">
              <a:spcBef>
                <a:spcPts val="500"/>
              </a:spcBef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ru-RU" dirty="0"/>
              <a:t>+7 (499) 271-77-61</a:t>
            </a:r>
            <a:endParaRPr dirty="0"/>
          </a:p>
        </p:txBody>
      </p:sp>
      <p:pic>
        <p:nvPicPr>
          <p:cNvPr id="2" name="Picture 2" descr="Telegram — Википедия">
            <a:extLst>
              <a:ext uri="{FF2B5EF4-FFF2-40B4-BE49-F238E27FC236}">
                <a16:creationId xmlns:a16="http://schemas.microsoft.com/office/drawing/2014/main" xmlns="" id="{FA780434-C6BA-001D-120A-955C6AF95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67867" y="3242274"/>
            <a:ext cx="614453" cy="61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Регистрация/Вход Регистрация/Вход Главная Услуги и цены Контакты FAQ Меню  Вход Регистрация Главная Rutube Просмотры Подписчики Rutube Накрутка  Подписчики Rutube Rutube Подписчики Rutube 6,00 ₽ за 10 шт. 0 ₽ Заказать ...">
            <a:extLst>
              <a:ext uri="{FF2B5EF4-FFF2-40B4-BE49-F238E27FC236}">
                <a16:creationId xmlns:a16="http://schemas.microsoft.com/office/drawing/2014/main" xmlns="" id="{6A016C43-B6E0-E3D4-9D74-C5760E74E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2994" y="4407575"/>
            <a:ext cx="575891" cy="57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35C9603-194C-BCF9-976F-45794A51E4F3}"/>
              </a:ext>
            </a:extLst>
          </p:cNvPr>
          <p:cNvSpPr txBox="1"/>
          <p:nvPr/>
        </p:nvSpPr>
        <p:spPr>
          <a:xfrm>
            <a:off x="1688869" y="2302422"/>
            <a:ext cx="3071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2F5597"/>
                </a:solidFill>
              </a:rPr>
              <a:t>https://vk.com/rusada</a:t>
            </a:r>
            <a:endParaRPr lang="ru-RU" b="1" u="sng" dirty="0">
              <a:solidFill>
                <a:srgbClr val="2F559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C9E62F2-7E91-857F-C8F4-D5993D21FF6C}"/>
              </a:ext>
            </a:extLst>
          </p:cNvPr>
          <p:cNvSpPr txBox="1"/>
          <p:nvPr/>
        </p:nvSpPr>
        <p:spPr>
          <a:xfrm>
            <a:off x="1688869" y="2697008"/>
            <a:ext cx="29138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2F5597"/>
                </a:solidFill>
              </a:rPr>
              <a:t>https://t.me/rusada_russia</a:t>
            </a:r>
            <a:endParaRPr lang="ru-RU" b="1" u="sng" dirty="0">
              <a:solidFill>
                <a:srgbClr val="2F5597"/>
              </a:solidFill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1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799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00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804" name="Parallelogram 36"/>
          <p:cNvGrpSpPr/>
          <p:nvPr/>
        </p:nvGrpSpPr>
        <p:grpSpPr>
          <a:xfrm>
            <a:off x="67347" y="135551"/>
            <a:ext cx="2736394" cy="266613"/>
            <a:chOff x="0" y="0"/>
            <a:chExt cx="2736392" cy="266611"/>
          </a:xfrm>
        </p:grpSpPr>
        <p:sp>
          <p:nvSpPr>
            <p:cNvPr id="802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03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grpSp>
        <p:nvGrpSpPr>
          <p:cNvPr id="807" name="Rectangle 110"/>
          <p:cNvGrpSpPr/>
          <p:nvPr/>
        </p:nvGrpSpPr>
        <p:grpSpPr>
          <a:xfrm>
            <a:off x="2563856" y="732423"/>
            <a:ext cx="7064288" cy="709333"/>
            <a:chOff x="-45722" y="261609"/>
            <a:chExt cx="7064286" cy="709332"/>
          </a:xfrm>
        </p:grpSpPr>
        <p:sp>
          <p:nvSpPr>
            <p:cNvPr id="805" name="Прямоугольник"/>
            <p:cNvSpPr/>
            <p:nvPr/>
          </p:nvSpPr>
          <p:spPr>
            <a:xfrm>
              <a:off x="-45722" y="261609"/>
              <a:ext cx="7064286" cy="70933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sym typeface="Open Sans"/>
              </a:endParaRPr>
            </a:p>
          </p:txBody>
        </p:sp>
        <p:sp>
          <p:nvSpPr>
            <p:cNvPr id="806" name="ПОЛОЖЕНИЯ СТАТЬИ 2.11"/>
            <p:cNvSpPr txBox="1"/>
            <p:nvPr/>
          </p:nvSpPr>
          <p:spPr>
            <a:xfrm>
              <a:off x="-2" y="354666"/>
              <a:ext cx="6972845" cy="5232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800" kern="0" dirty="0">
                  <a:latin typeface="Calibri"/>
                  <a:cs typeface="Calibri"/>
                  <a:sym typeface="Calibri"/>
                </a:rPr>
                <a:t>Виды нарушений антидопинговых правил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95FC66-BC19-4ED1-8169-34FB733315FA}"/>
              </a:ext>
            </a:extLst>
          </p:cNvPr>
          <p:cNvSpPr txBox="1"/>
          <p:nvPr/>
        </p:nvSpPr>
        <p:spPr>
          <a:xfrm>
            <a:off x="2342322" y="1779331"/>
            <a:ext cx="8219392" cy="45243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Наличие запрещенной субстанции в пробе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Использование или попытка использования запрещенной субстанции или метода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Уклонение, отказ или неявка на процедуру сдачи пробы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Нарушение порядка предоставления информации о местонахождении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Фальсификация или попытка фальсификации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Обладание запрещенной субстанцией или методом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Распространение или попытка распространения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Назначение или попытка назначения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Соучастие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Запрещенно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е сотрудничество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Воспрепятствование или преследование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303422723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Rectangle 6"/>
          <p:cNvSpPr/>
          <p:nvPr/>
        </p:nvSpPr>
        <p:spPr>
          <a:xfrm>
            <a:off x="7441627" y="960035"/>
            <a:ext cx="3507631" cy="493792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25" name="Прямоугольник 2"/>
          <p:cNvSpPr/>
          <p:nvPr/>
        </p:nvSpPr>
        <p:spPr>
          <a:xfrm>
            <a:off x="8070574" y="0"/>
            <a:ext cx="4121426" cy="6858000"/>
          </a:xfrm>
          <a:prstGeom prst="rect">
            <a:avLst/>
          </a:prstGeom>
          <a:solidFill>
            <a:srgbClr val="00B050"/>
          </a:solidFill>
          <a:ln w="12700">
            <a:solidFill>
              <a:schemeClr val="accent6"/>
            </a:solidFill>
            <a:miter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26" name="TextBox 4"/>
          <p:cNvSpPr txBox="1"/>
          <p:nvPr/>
        </p:nvSpPr>
        <p:spPr>
          <a:xfrm>
            <a:off x="563385" y="1621123"/>
            <a:ext cx="6442000" cy="18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 b="1"/>
            </a:pPr>
            <a:r>
              <a:t>Принцип </a:t>
            </a:r>
            <a:r>
              <a:rPr u="sng"/>
              <a:t>«строгой ответственности»</a:t>
            </a:r>
            <a:r>
              <a:t>: </a:t>
            </a:r>
            <a:br/>
            <a:r>
              <a:rPr>
                <a:solidFill>
                  <a:srgbClr val="FF0000"/>
                </a:solidFill>
              </a:rPr>
              <a:t>спортсмен отвечает за все, что попадает в его организм!</a:t>
            </a:r>
          </a:p>
        </p:txBody>
      </p:sp>
      <p:grpSp>
        <p:nvGrpSpPr>
          <p:cNvPr id="829" name="Group 17"/>
          <p:cNvGrpSpPr/>
          <p:nvPr/>
        </p:nvGrpSpPr>
        <p:grpSpPr>
          <a:xfrm>
            <a:off x="-810213" y="5334000"/>
            <a:ext cx="2524126" cy="1524000"/>
            <a:chOff x="0" y="0"/>
            <a:chExt cx="2524124" cy="1524000"/>
          </a:xfrm>
        </p:grpSpPr>
        <p:sp>
          <p:nvSpPr>
            <p:cNvPr id="827" name="Parallelogram 18"/>
            <p:cNvSpPr/>
            <p:nvPr/>
          </p:nvSpPr>
          <p:spPr>
            <a:xfrm flipH="1">
              <a:off x="1019175" y="342900"/>
              <a:ext cx="1504950" cy="1181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8" name="Parallelogram 19"/>
            <p:cNvSpPr/>
            <p:nvPr/>
          </p:nvSpPr>
          <p:spPr>
            <a:xfrm flipH="1">
              <a:off x="0" y="0"/>
              <a:ext cx="1504951" cy="1181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33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31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2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2AD6C25E-8C99-E4BE-7FDE-D4DF14B5A245}"/>
              </a:ext>
            </a:extLst>
          </p:cNvPr>
          <p:cNvSpPr>
            <a:spLocks noGrp="1"/>
          </p:cNvSpPr>
          <p:nvPr>
            <p:ph type="pic" sz="half" idx="21"/>
          </p:nvPr>
        </p:nvSpPr>
        <p:spPr>
          <a:xfrm>
            <a:off x="7214532" y="1107347"/>
            <a:ext cx="3734726" cy="4790615"/>
          </a:xfrm>
        </p:spPr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45FF432-8449-7CAA-0AB8-6EB1ED22B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85" y="850978"/>
            <a:ext cx="3943872" cy="55474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TextBox 21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36" name="Прямоугольник 73"/>
          <p:cNvSpPr/>
          <p:nvPr/>
        </p:nvSpPr>
        <p:spPr>
          <a:xfrm>
            <a:off x="0" y="5640875"/>
            <a:ext cx="12192000" cy="1217126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37" name="Стрелка: вправо 56"/>
          <p:cNvSpPr/>
          <p:nvPr/>
        </p:nvSpPr>
        <p:spPr>
          <a:xfrm>
            <a:off x="514172" y="2494514"/>
            <a:ext cx="11163656" cy="10772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9050">
            <a:solidFill>
              <a:srgbClr val="00B050"/>
            </a:solidFill>
            <a:prstDash val="lgDash"/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38" name="TextBox 2"/>
          <p:cNvSpPr txBox="1"/>
          <p:nvPr/>
        </p:nvSpPr>
        <p:spPr>
          <a:xfrm>
            <a:off x="433958" y="763996"/>
            <a:ext cx="11344323" cy="437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По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каким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критериям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субстанции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и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методы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включаются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в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Запрещенный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список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839" name="TextBox 11"/>
          <p:cNvSpPr txBox="1"/>
          <p:nvPr/>
        </p:nvSpPr>
        <p:spPr>
          <a:xfrm>
            <a:off x="604925" y="4053473"/>
            <a:ext cx="2859396" cy="917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00B050"/>
                </a:solidFill>
              </a:defRPr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Вред здоровью спортсмена</a:t>
            </a:r>
            <a:b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00B050"/>
                </a:solidFill>
              </a:defRPr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(1)</a:t>
            </a:r>
          </a:p>
        </p:txBody>
      </p:sp>
      <p:sp>
        <p:nvSpPr>
          <p:cNvPr id="840" name="TextBox 57"/>
          <p:cNvSpPr txBox="1"/>
          <p:nvPr/>
        </p:nvSpPr>
        <p:spPr>
          <a:xfrm>
            <a:off x="3655072" y="4079097"/>
            <a:ext cx="1802482" cy="917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00B050"/>
                </a:solidFill>
              </a:defRPr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Противоречие духу спорта</a:t>
            </a:r>
            <a:b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(2) </a:t>
            </a:r>
          </a:p>
        </p:txBody>
      </p:sp>
      <p:sp>
        <p:nvSpPr>
          <p:cNvPr id="841" name="TextBox 58"/>
          <p:cNvSpPr txBox="1"/>
          <p:nvPr/>
        </p:nvSpPr>
        <p:spPr>
          <a:xfrm>
            <a:off x="5852903" y="4079097"/>
            <a:ext cx="2494842" cy="917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00B050"/>
                </a:solidFill>
              </a:defRPr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Улучшение спортивных </a:t>
            </a:r>
            <a:b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результатов</a:t>
            </a:r>
            <a:b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(3)</a:t>
            </a:r>
          </a:p>
        </p:txBody>
      </p:sp>
      <p:sp>
        <p:nvSpPr>
          <p:cNvPr id="842" name="TextBox 59"/>
          <p:cNvSpPr txBox="1"/>
          <p:nvPr/>
        </p:nvSpPr>
        <p:spPr>
          <a:xfrm>
            <a:off x="8451409" y="4053473"/>
            <a:ext cx="2631342" cy="1062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00B050"/>
                </a:solidFill>
              </a:defRPr>
            </a:pPr>
            <a: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Маскировка использования </a:t>
            </a:r>
            <a:b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других </a:t>
            </a:r>
            <a:b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запрещенных субстанций </a:t>
            </a:r>
            <a:b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и методов</a:t>
            </a:r>
          </a:p>
        </p:txBody>
      </p:sp>
      <p:pic>
        <p:nvPicPr>
          <p:cNvPr id="843" name="Picture Placeholder 38" descr="Picture Placeholder 38"/>
          <p:cNvPicPr>
            <a:picLocks noGrp="1" noChangeAspect="1"/>
          </p:cNvPicPr>
          <p:nvPr>
            <p:ph type="pic" idx="21"/>
          </p:nvPr>
        </p:nvPicPr>
        <p:blipFill>
          <a:blip r:embed="rId2" cstate="print"/>
          <a:stretch>
            <a:fillRect/>
          </a:stretch>
        </p:blipFill>
        <p:spPr>
          <a:xfrm>
            <a:off x="1185700" y="2160359"/>
            <a:ext cx="1697846" cy="1697847"/>
          </a:xfrm>
          <a:prstGeom prst="rect">
            <a:avLst/>
          </a:prstGeom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844" name="Picture Placeholder 39" descr="Picture Placeholder 39"/>
          <p:cNvPicPr>
            <a:picLocks noGrp="1" noChangeAspect="1"/>
          </p:cNvPicPr>
          <p:nvPr>
            <p:ph type="pic" idx="22"/>
          </p:nvPr>
        </p:nvPicPr>
        <p:blipFill>
          <a:blip r:embed="rId3" cstate="print"/>
          <a:stretch>
            <a:fillRect/>
          </a:stretch>
        </p:blipFill>
        <p:spPr>
          <a:xfrm>
            <a:off x="3707389" y="2160359"/>
            <a:ext cx="1697847" cy="1697847"/>
          </a:xfrm>
          <a:prstGeom prst="rect">
            <a:avLst/>
          </a:prstGeom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845" name="Picture Placeholder 40" descr="Picture Placeholder 40"/>
          <p:cNvPicPr>
            <a:picLocks noGrp="1" noChangeAspect="1"/>
          </p:cNvPicPr>
          <p:nvPr>
            <p:ph type="pic" idx="23"/>
          </p:nvPr>
        </p:nvPicPr>
        <p:blipFill>
          <a:blip r:embed="rId3" cstate="print"/>
          <a:stretch>
            <a:fillRect/>
          </a:stretch>
        </p:blipFill>
        <p:spPr>
          <a:xfrm>
            <a:off x="6244311" y="2160359"/>
            <a:ext cx="1697847" cy="1697847"/>
          </a:xfrm>
          <a:prstGeom prst="rect">
            <a:avLst/>
          </a:prstGeom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846" name="Picture Placeholder 41" descr="Picture Placeholder 41"/>
          <p:cNvPicPr>
            <a:picLocks noGrp="1" noChangeAspect="1"/>
          </p:cNvPicPr>
          <p:nvPr>
            <p:ph type="pic" idx="24"/>
          </p:nvPr>
        </p:nvPicPr>
        <p:blipFill>
          <a:blip r:embed="rId3" cstate="print"/>
          <a:stretch>
            <a:fillRect/>
          </a:stretch>
        </p:blipFill>
        <p:spPr>
          <a:xfrm>
            <a:off x="8831147" y="2160359"/>
            <a:ext cx="1697847" cy="1697847"/>
          </a:xfrm>
          <a:prstGeom prst="rect">
            <a:avLst/>
          </a:prstGeom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sp>
        <p:nvSpPr>
          <p:cNvPr id="847" name="Прямоугольник 3"/>
          <p:cNvSpPr/>
          <p:nvPr/>
        </p:nvSpPr>
        <p:spPr>
          <a:xfrm>
            <a:off x="10678683" y="0"/>
            <a:ext cx="825060" cy="567081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848" name="Picture 2" descr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05916" y="2198052"/>
            <a:ext cx="1636080" cy="1660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849" name="Picture 6" descr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39612" y="2198053"/>
            <a:ext cx="1643123" cy="1660153"/>
          </a:xfrm>
          <a:prstGeom prst="rect">
            <a:avLst/>
          </a:prstGeom>
          <a:ln w="12700">
            <a:miter lim="400000"/>
          </a:ln>
        </p:spPr>
      </p:pic>
      <p:pic>
        <p:nvPicPr>
          <p:cNvPr id="850" name="Picture 4" descr="Picture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60925" y="2203797"/>
            <a:ext cx="1678798" cy="1654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1" name="Picture 8" descr="Pictur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858322" y="2198052"/>
            <a:ext cx="1643498" cy="16601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54" name="Parallelogram 36"/>
          <p:cNvGrpSpPr/>
          <p:nvPr/>
        </p:nvGrpSpPr>
        <p:grpSpPr>
          <a:xfrm>
            <a:off x="250858" y="295331"/>
            <a:ext cx="2736394" cy="266613"/>
            <a:chOff x="0" y="0"/>
            <a:chExt cx="2736392" cy="266611"/>
          </a:xfrm>
        </p:grpSpPr>
        <p:sp>
          <p:nvSpPr>
            <p:cNvPr id="852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53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grpSp>
        <p:nvGrpSpPr>
          <p:cNvPr id="858" name="Group 10"/>
          <p:cNvGrpSpPr/>
          <p:nvPr/>
        </p:nvGrpSpPr>
        <p:grpSpPr>
          <a:xfrm>
            <a:off x="5818187" y="1618339"/>
            <a:ext cx="442740" cy="91651"/>
            <a:chOff x="0" y="0"/>
            <a:chExt cx="442738" cy="91650"/>
          </a:xfrm>
        </p:grpSpPr>
        <p:sp>
          <p:nvSpPr>
            <p:cNvPr id="855" name="Oval 11"/>
            <p:cNvSpPr/>
            <p:nvPr/>
          </p:nvSpPr>
          <p:spPr>
            <a:xfrm>
              <a:off x="-1" y="-1"/>
              <a:ext cx="91651" cy="91652"/>
            </a:xfrm>
            <a:prstGeom prst="ellipse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56" name="Oval 12"/>
            <p:cNvSpPr/>
            <p:nvPr/>
          </p:nvSpPr>
          <p:spPr>
            <a:xfrm>
              <a:off x="175544" y="-1"/>
              <a:ext cx="91651" cy="91652"/>
            </a:xfrm>
            <a:prstGeom prst="ellipse">
              <a:avLst/>
            </a:prstGeom>
            <a:solidFill>
              <a:srgbClr val="222A3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57" name="Oval 13"/>
            <p:cNvSpPr/>
            <p:nvPr/>
          </p:nvSpPr>
          <p:spPr>
            <a:xfrm>
              <a:off x="351088" y="-1"/>
              <a:ext cx="91651" cy="91652"/>
            </a:xfrm>
            <a:prstGeom prst="ellipse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00B050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859" name="TextBox 10"/>
          <p:cNvSpPr txBox="1"/>
          <p:nvPr/>
        </p:nvSpPr>
        <p:spPr>
          <a:xfrm>
            <a:off x="1054842" y="5765805"/>
            <a:ext cx="10228868" cy="85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При выполнении минимум двух критериев (из первых трёх), субстанция попадает в запрещенный список</a:t>
            </a:r>
          </a:p>
        </p:txBody>
      </p:sp>
      <p:grpSp>
        <p:nvGrpSpPr>
          <p:cNvPr id="862" name="Group 17"/>
          <p:cNvGrpSpPr/>
          <p:nvPr/>
        </p:nvGrpSpPr>
        <p:grpSpPr>
          <a:xfrm>
            <a:off x="-643200" y="5644520"/>
            <a:ext cx="1966572" cy="1239425"/>
            <a:chOff x="0" y="0"/>
            <a:chExt cx="1966570" cy="1239423"/>
          </a:xfrm>
        </p:grpSpPr>
        <p:sp>
          <p:nvSpPr>
            <p:cNvPr id="860" name="Parallelogram 18"/>
            <p:cNvSpPr/>
            <p:nvPr/>
          </p:nvSpPr>
          <p:spPr>
            <a:xfrm flipH="1">
              <a:off x="794049" y="278870"/>
              <a:ext cx="1172522" cy="960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653" y="0"/>
                  </a:lnTo>
                  <a:lnTo>
                    <a:pt x="21600" y="0"/>
                  </a:lnTo>
                  <a:lnTo>
                    <a:pt x="9947" y="21600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61" name="Parallelogram 19"/>
            <p:cNvSpPr/>
            <p:nvPr/>
          </p:nvSpPr>
          <p:spPr>
            <a:xfrm flipH="1">
              <a:off x="0" y="0"/>
              <a:ext cx="1172522" cy="9605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653" y="0"/>
                  </a:lnTo>
                  <a:lnTo>
                    <a:pt x="21600" y="0"/>
                  </a:lnTo>
                  <a:lnTo>
                    <a:pt x="9947" y="21600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863" name="Стрелка: влево-вправо 74"/>
          <p:cNvSpPr/>
          <p:nvPr/>
        </p:nvSpPr>
        <p:spPr>
          <a:xfrm>
            <a:off x="3050020" y="2858849"/>
            <a:ext cx="543428" cy="34116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>
            <a:miter lim="400000"/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64" name="Стрелка: влево-вправо 75"/>
          <p:cNvSpPr/>
          <p:nvPr/>
        </p:nvSpPr>
        <p:spPr>
          <a:xfrm>
            <a:off x="5574451" y="2858849"/>
            <a:ext cx="543428" cy="34116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>
            <a:miter lim="400000"/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44C1F0E-8681-3D84-2A13-D163AE2536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70" b="54044"/>
          <a:stretch/>
        </p:blipFill>
        <p:spPr>
          <a:xfrm>
            <a:off x="0" y="2234141"/>
            <a:ext cx="12192000" cy="2389718"/>
          </a:xfrm>
          <a:prstGeom prst="rect">
            <a:avLst/>
          </a:prstGeom>
        </p:spPr>
      </p:pic>
      <p:pic>
        <p:nvPicPr>
          <p:cNvPr id="878" name="Shape 1701" descr="Shape 17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010" y="864931"/>
            <a:ext cx="8434627" cy="75511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81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79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880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</p:grpSp>
      <p:grpSp>
        <p:nvGrpSpPr>
          <p:cNvPr id="885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83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884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120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Helvetica"/>
                </a:rPr>
                <a:t>https://rusada.ru/</a:t>
              </a:r>
            </a:p>
          </p:txBody>
        </p:sp>
      </p:grpSp>
      <p:sp>
        <p:nvSpPr>
          <p:cNvPr id="887" name="Текст"/>
          <p:cNvSpPr txBox="1"/>
          <p:nvPr/>
        </p:nvSpPr>
        <p:spPr>
          <a:xfrm>
            <a:off x="-19726662" y="-11090896"/>
            <a:ext cx="127001" cy="467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355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B30A119-1CF8-DDB8-3FC5-00F38FB6F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8636" y="2576574"/>
            <a:ext cx="1557275" cy="155727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865BE50-9C3A-DD26-3FFA-3309F91A3822}"/>
              </a:ext>
            </a:extLst>
          </p:cNvPr>
          <p:cNvSpPr/>
          <p:nvPr/>
        </p:nvSpPr>
        <p:spPr>
          <a:xfrm>
            <a:off x="3292724" y="153609"/>
            <a:ext cx="5705998" cy="830997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xmlns="" id="{0A5A63BB-7EB9-FDCA-066C-1A0002E29797}"/>
              </a:ext>
            </a:extLst>
          </p:cNvPr>
          <p:cNvSpPr txBox="1"/>
          <p:nvPr/>
        </p:nvSpPr>
        <p:spPr>
          <a:xfrm>
            <a:off x="3278324" y="139884"/>
            <a:ext cx="570599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400" b="1">
                <a:solidFill>
                  <a:srgbClr val="002060"/>
                </a:solidFill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Сервис для проверки препаратов 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https://list.rusada.ru/</a:t>
            </a:r>
            <a:r>
              <a:rPr kumimoji="0" lang="ru-RU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4BFD6DB-BE30-4227-AD4A-D107F944A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36" t="56179" r="23598" b="5250"/>
          <a:stretch/>
        </p:blipFill>
        <p:spPr>
          <a:xfrm>
            <a:off x="4014930" y="3055836"/>
            <a:ext cx="4480416" cy="166072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3B03822-EA80-9041-E741-553619EFAE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90" t="25408" r="30936" b="42916"/>
          <a:stretch/>
        </p:blipFill>
        <p:spPr>
          <a:xfrm>
            <a:off x="3969138" y="1287585"/>
            <a:ext cx="4572001" cy="20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895404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1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799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00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804" name="Parallelogram 36"/>
          <p:cNvGrpSpPr/>
          <p:nvPr/>
        </p:nvGrpSpPr>
        <p:grpSpPr>
          <a:xfrm>
            <a:off x="67347" y="135551"/>
            <a:ext cx="2736394" cy="266613"/>
            <a:chOff x="0" y="0"/>
            <a:chExt cx="2736392" cy="266611"/>
          </a:xfrm>
        </p:grpSpPr>
        <p:sp>
          <p:nvSpPr>
            <p:cNvPr id="802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03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grpSp>
        <p:nvGrpSpPr>
          <p:cNvPr id="807" name="Rectangle 110"/>
          <p:cNvGrpSpPr/>
          <p:nvPr/>
        </p:nvGrpSpPr>
        <p:grpSpPr>
          <a:xfrm>
            <a:off x="2563856" y="732423"/>
            <a:ext cx="7064288" cy="709333"/>
            <a:chOff x="-45722" y="261609"/>
            <a:chExt cx="7064286" cy="709332"/>
          </a:xfrm>
        </p:grpSpPr>
        <p:sp>
          <p:nvSpPr>
            <p:cNvPr id="805" name="Прямоугольник"/>
            <p:cNvSpPr/>
            <p:nvPr/>
          </p:nvSpPr>
          <p:spPr>
            <a:xfrm>
              <a:off x="-45722" y="261609"/>
              <a:ext cx="7064286" cy="70933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sym typeface="Open Sans"/>
              </a:endParaRPr>
            </a:p>
          </p:txBody>
        </p:sp>
        <p:sp>
          <p:nvSpPr>
            <p:cNvPr id="806" name="ПОЛОЖЕНИЯ СТАТЬИ 2.11"/>
            <p:cNvSpPr txBox="1"/>
            <p:nvPr/>
          </p:nvSpPr>
          <p:spPr>
            <a:xfrm>
              <a:off x="-2" y="354666"/>
              <a:ext cx="6972845" cy="5232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Что делать</a:t>
              </a:r>
              <a:r>
                <a:rPr lang="ru-RU" sz="2800" kern="0" dirty="0">
                  <a:latin typeface="Calibri"/>
                  <a:cs typeface="Calibri"/>
                  <a:sym typeface="Calibri"/>
                </a:rPr>
                <a:t>, если ваш ребенок заболел?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95FC66-BC19-4ED1-8169-34FB733315FA}"/>
              </a:ext>
            </a:extLst>
          </p:cNvPr>
          <p:cNvSpPr txBox="1"/>
          <p:nvPr/>
        </p:nvSpPr>
        <p:spPr>
          <a:xfrm>
            <a:off x="7600424" y="2379262"/>
            <a:ext cx="821939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2000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Не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 заниматься </a:t>
            </a:r>
            <a:r>
              <a:rPr lang="ru-RU" sz="2000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самолечением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67BDC8-B605-452B-96B2-92FB3204D5CF}"/>
              </a:ext>
            </a:extLst>
          </p:cNvPr>
          <p:cNvSpPr txBox="1"/>
          <p:nvPr/>
        </p:nvSpPr>
        <p:spPr>
          <a:xfrm>
            <a:off x="7600424" y="3778432"/>
            <a:ext cx="422805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Проконсультироваться с 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врачом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C02982-92A4-40B8-97EB-1292328BE542}"/>
              </a:ext>
            </a:extLst>
          </p:cNvPr>
          <p:cNvSpPr txBox="1"/>
          <p:nvPr/>
        </p:nvSpPr>
        <p:spPr>
          <a:xfrm>
            <a:off x="2152972" y="5969037"/>
            <a:ext cx="8570608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Проверить назначенные лекарственные препараты 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 list.rusada.ru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6A4CF5C-2F21-4CB7-AFDC-18E0DE84D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5141" y="1963584"/>
            <a:ext cx="5193135" cy="346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001606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5DECEB7-6D20-43C5-9F23-9D829B64C6D1}"/>
              </a:ext>
            </a:extLst>
          </p:cNvPr>
          <p:cNvSpPr/>
          <p:nvPr/>
        </p:nvSpPr>
        <p:spPr>
          <a:xfrm>
            <a:off x="3566939" y="242472"/>
            <a:ext cx="5650076" cy="662736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81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79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80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882" name="TextBox 5"/>
          <p:cNvSpPr txBox="1"/>
          <p:nvPr/>
        </p:nvSpPr>
        <p:spPr>
          <a:xfrm>
            <a:off x="3511017" y="249007"/>
            <a:ext cx="570599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400" b="1">
                <a:solidFill>
                  <a:srgbClr val="002060"/>
                </a:solidFill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Последствия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</a:t>
            </a:r>
            <a:r>
              <a:rPr kumimoji="0" lang="ru-RU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рименения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grpSp>
        <p:nvGrpSpPr>
          <p:cNvPr id="885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83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84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sp>
        <p:nvSpPr>
          <p:cNvPr id="887" name="Текст"/>
          <p:cNvSpPr txBox="1"/>
          <p:nvPr/>
        </p:nvSpPr>
        <p:spPr>
          <a:xfrm>
            <a:off x="-19726662" y="-11090896"/>
            <a:ext cx="127001" cy="467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3556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6B1A91E-45BC-499A-A579-D125EC0F0375}"/>
              </a:ext>
            </a:extLst>
          </p:cNvPr>
          <p:cNvSpPr txBox="1">
            <a:spLocks/>
          </p:cNvSpPr>
          <p:nvPr/>
        </p:nvSpPr>
        <p:spPr>
          <a:xfrm>
            <a:off x="632521" y="3302000"/>
            <a:ext cx="3964879" cy="552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82296" indent="0">
              <a:buNone/>
              <a:defRPr/>
            </a:pP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+mj-lt"/>
              </a:rPr>
              <a:t>Наносит вред здоровью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xmlns="" id="{ED4F3BA8-268F-4939-B206-1132B7424E3F}"/>
              </a:ext>
            </a:extLst>
          </p:cNvPr>
          <p:cNvSpPr txBox="1">
            <a:spLocks/>
          </p:cNvSpPr>
          <p:nvPr/>
        </p:nvSpPr>
        <p:spPr>
          <a:xfrm>
            <a:off x="7802117" y="3553098"/>
            <a:ext cx="3964879" cy="552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82296" indent="0">
              <a:buNone/>
              <a:defRPr/>
            </a:pP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+mj-lt"/>
              </a:rPr>
              <a:t>Лишает свободы выбора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745E04A7-274C-4FEA-9A00-ED342ABAAB69}"/>
              </a:ext>
            </a:extLst>
          </p:cNvPr>
          <p:cNvSpPr txBox="1">
            <a:spLocks/>
          </p:cNvSpPr>
          <p:nvPr/>
        </p:nvSpPr>
        <p:spPr>
          <a:xfrm>
            <a:off x="6019695" y="4730354"/>
            <a:ext cx="4654002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82296" indent="0" algn="ctr">
              <a:buNone/>
              <a:defRPr/>
            </a:pP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+mj-lt"/>
              </a:rPr>
              <a:t>Переносит идеологию обмана на другие сферы общественной жизни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0F230800-D1D6-4C1B-95BE-9FD4A12E0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2322" y="4284132"/>
            <a:ext cx="3431841" cy="228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8AF03DC-9C87-4227-A804-591214656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250" y="1161572"/>
            <a:ext cx="3812655" cy="2114832"/>
          </a:xfrm>
          <a:prstGeom prst="rect">
            <a:avLst/>
          </a:prstGeom>
        </p:spPr>
      </p:pic>
      <p:pic>
        <p:nvPicPr>
          <p:cNvPr id="6148" name="Picture 4" descr="Практикум «Человек Выбирающий. Судьба и свобода выбора» — Вход свободный">
            <a:extLst>
              <a:ext uri="{FF2B5EF4-FFF2-40B4-BE49-F238E27FC236}">
                <a16:creationId xmlns:a16="http://schemas.microsoft.com/office/drawing/2014/main" xmlns="" id="{4F2F25BB-6890-4DC4-BE15-B65B7AF93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52"/>
          <a:stretch/>
        </p:blipFill>
        <p:spPr bwMode="auto">
          <a:xfrm>
            <a:off x="7802117" y="1335103"/>
            <a:ext cx="3331480" cy="214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604725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462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63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469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467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68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sp>
        <p:nvSpPr>
          <p:cNvPr id="470" name="Straight Connector 9"/>
          <p:cNvSpPr/>
          <p:nvPr/>
        </p:nvSpPr>
        <p:spPr>
          <a:xfrm flipH="1" flipV="1">
            <a:off x="4159133" y="4073061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5B869E0-890B-493C-B162-B59CAA614348}"/>
              </a:ext>
            </a:extLst>
          </p:cNvPr>
          <p:cNvSpPr txBox="1"/>
          <p:nvPr/>
        </p:nvSpPr>
        <p:spPr>
          <a:xfrm>
            <a:off x="3670388" y="1219793"/>
            <a:ext cx="5157927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Персонал спортсмена</a:t>
            </a:r>
          </a:p>
        </p:txBody>
      </p:sp>
      <p:sp>
        <p:nvSpPr>
          <p:cNvPr id="15" name="Google Shape;1185;p53">
            <a:extLst>
              <a:ext uri="{FF2B5EF4-FFF2-40B4-BE49-F238E27FC236}">
                <a16:creationId xmlns:a16="http://schemas.microsoft.com/office/drawing/2014/main" xmlns="" id="{F83F9C63-0C29-434E-BE5A-F8635C32E051}"/>
              </a:ext>
            </a:extLst>
          </p:cNvPr>
          <p:cNvSpPr/>
          <p:nvPr/>
        </p:nvSpPr>
        <p:spPr>
          <a:xfrm>
            <a:off x="5256618" y="2571370"/>
            <a:ext cx="1617260" cy="1609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D056233-E689-4B46-ADDB-8D25EDFF2EB5}"/>
              </a:ext>
            </a:extLst>
          </p:cNvPr>
          <p:cNvSpPr txBox="1"/>
          <p:nvPr/>
        </p:nvSpPr>
        <p:spPr>
          <a:xfrm>
            <a:off x="5247367" y="3135629"/>
            <a:ext cx="1697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Спортсмен</a:t>
            </a:r>
          </a:p>
        </p:txBody>
      </p:sp>
      <p:sp>
        <p:nvSpPr>
          <p:cNvPr id="37" name="Google Shape;1185;p53">
            <a:extLst>
              <a:ext uri="{FF2B5EF4-FFF2-40B4-BE49-F238E27FC236}">
                <a16:creationId xmlns:a16="http://schemas.microsoft.com/office/drawing/2014/main" xmlns="" id="{DEF3410E-E95D-4A90-99A0-3199E7BD739D}"/>
              </a:ext>
            </a:extLst>
          </p:cNvPr>
          <p:cNvSpPr/>
          <p:nvPr/>
        </p:nvSpPr>
        <p:spPr>
          <a:xfrm>
            <a:off x="5705416" y="845716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826FAAA-F824-4C8F-8C18-A79F220AC469}"/>
              </a:ext>
            </a:extLst>
          </p:cNvPr>
          <p:cNvSpPr txBox="1"/>
          <p:nvPr/>
        </p:nvSpPr>
        <p:spPr>
          <a:xfrm>
            <a:off x="5769063" y="1149117"/>
            <a:ext cx="1033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Тренеры</a:t>
            </a:r>
          </a:p>
        </p:txBody>
      </p:sp>
      <p:sp>
        <p:nvSpPr>
          <p:cNvPr id="39" name="Google Shape;1185;p53">
            <a:extLst>
              <a:ext uri="{FF2B5EF4-FFF2-40B4-BE49-F238E27FC236}">
                <a16:creationId xmlns:a16="http://schemas.microsoft.com/office/drawing/2014/main" xmlns="" id="{BC968A74-6E10-42C6-A517-BFF9C2CAB2EC}"/>
              </a:ext>
            </a:extLst>
          </p:cNvPr>
          <p:cNvSpPr/>
          <p:nvPr/>
        </p:nvSpPr>
        <p:spPr>
          <a:xfrm>
            <a:off x="3909525" y="1153456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CEA863B-5807-49D2-9564-2907D1DB6CB7}"/>
              </a:ext>
            </a:extLst>
          </p:cNvPr>
          <p:cNvSpPr txBox="1"/>
          <p:nvPr/>
        </p:nvSpPr>
        <p:spPr>
          <a:xfrm>
            <a:off x="3952701" y="1459403"/>
            <a:ext cx="11083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Родители</a:t>
            </a:r>
          </a:p>
        </p:txBody>
      </p:sp>
      <p:sp>
        <p:nvSpPr>
          <p:cNvPr id="40" name="Google Shape;1185;p53">
            <a:extLst>
              <a:ext uri="{FF2B5EF4-FFF2-40B4-BE49-F238E27FC236}">
                <a16:creationId xmlns:a16="http://schemas.microsoft.com/office/drawing/2014/main" xmlns="" id="{5FB2A5D4-7A06-430C-B754-CBEA5FD0550A}"/>
              </a:ext>
            </a:extLst>
          </p:cNvPr>
          <p:cNvSpPr/>
          <p:nvPr/>
        </p:nvSpPr>
        <p:spPr>
          <a:xfrm>
            <a:off x="3126453" y="2404216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1" name="Google Shape;1185;p53">
            <a:extLst>
              <a:ext uri="{FF2B5EF4-FFF2-40B4-BE49-F238E27FC236}">
                <a16:creationId xmlns:a16="http://schemas.microsoft.com/office/drawing/2014/main" xmlns="" id="{84B5261C-42C0-4618-A8CF-B91CBF5B3F9A}"/>
              </a:ext>
            </a:extLst>
          </p:cNvPr>
          <p:cNvSpPr/>
          <p:nvPr/>
        </p:nvSpPr>
        <p:spPr>
          <a:xfrm>
            <a:off x="3315421" y="3836003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2" name="Google Shape;1185;p53">
            <a:extLst>
              <a:ext uri="{FF2B5EF4-FFF2-40B4-BE49-F238E27FC236}">
                <a16:creationId xmlns:a16="http://schemas.microsoft.com/office/drawing/2014/main" xmlns="" id="{39119B72-3F21-450E-864A-C32C3C6BB218}"/>
              </a:ext>
            </a:extLst>
          </p:cNvPr>
          <p:cNvSpPr/>
          <p:nvPr/>
        </p:nvSpPr>
        <p:spPr>
          <a:xfrm>
            <a:off x="4785964" y="4862298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3" name="Google Shape;1185;p53">
            <a:extLst>
              <a:ext uri="{FF2B5EF4-FFF2-40B4-BE49-F238E27FC236}">
                <a16:creationId xmlns:a16="http://schemas.microsoft.com/office/drawing/2014/main" xmlns="" id="{3AF7E3D0-E566-4506-8C51-E1E5C12374B5}"/>
              </a:ext>
            </a:extLst>
          </p:cNvPr>
          <p:cNvSpPr/>
          <p:nvPr/>
        </p:nvSpPr>
        <p:spPr>
          <a:xfrm>
            <a:off x="6944633" y="4634732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4" name="Google Shape;1185;p53">
            <a:extLst>
              <a:ext uri="{FF2B5EF4-FFF2-40B4-BE49-F238E27FC236}">
                <a16:creationId xmlns:a16="http://schemas.microsoft.com/office/drawing/2014/main" xmlns="" id="{FF0DC211-4871-4FA5-BEA0-E2198B1F145A}"/>
              </a:ext>
            </a:extLst>
          </p:cNvPr>
          <p:cNvSpPr/>
          <p:nvPr/>
        </p:nvSpPr>
        <p:spPr>
          <a:xfrm>
            <a:off x="7409622" y="1706414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5" name="Google Shape;1185;p53">
            <a:extLst>
              <a:ext uri="{FF2B5EF4-FFF2-40B4-BE49-F238E27FC236}">
                <a16:creationId xmlns:a16="http://schemas.microsoft.com/office/drawing/2014/main" xmlns="" id="{81F032DD-0BC5-45BC-A8AF-8218BCED2914}"/>
              </a:ext>
            </a:extLst>
          </p:cNvPr>
          <p:cNvSpPr/>
          <p:nvPr/>
        </p:nvSpPr>
        <p:spPr>
          <a:xfrm>
            <a:off x="7855072" y="3195552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67AE203-81DA-469F-9968-03BFE346181D}"/>
              </a:ext>
            </a:extLst>
          </p:cNvPr>
          <p:cNvSpPr txBox="1"/>
          <p:nvPr/>
        </p:nvSpPr>
        <p:spPr>
          <a:xfrm>
            <a:off x="3141939" y="2755457"/>
            <a:ext cx="1171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Спонсоры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46A34FB-DAFF-4194-8D3F-8F046E30FC53}"/>
              </a:ext>
            </a:extLst>
          </p:cNvPr>
          <p:cNvSpPr txBox="1"/>
          <p:nvPr/>
        </p:nvSpPr>
        <p:spPr>
          <a:xfrm>
            <a:off x="3416774" y="4143738"/>
            <a:ext cx="896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Агенты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5EA53A7-1720-4537-82FF-C80F279292A7}"/>
              </a:ext>
            </a:extLst>
          </p:cNvPr>
          <p:cNvSpPr txBox="1"/>
          <p:nvPr/>
        </p:nvSpPr>
        <p:spPr>
          <a:xfrm>
            <a:off x="4929478" y="5229320"/>
            <a:ext cx="80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Врачи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87D7651-1BE9-4B99-AC1E-27950BB1607C}"/>
              </a:ext>
            </a:extLst>
          </p:cNvPr>
          <p:cNvSpPr txBox="1"/>
          <p:nvPr/>
        </p:nvSpPr>
        <p:spPr>
          <a:xfrm>
            <a:off x="6802339" y="4932024"/>
            <a:ext cx="13491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Спортивные функционеры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3DDB537-69FC-4D59-9952-834B7BB9074B}"/>
              </a:ext>
            </a:extLst>
          </p:cNvPr>
          <p:cNvSpPr txBox="1"/>
          <p:nvPr/>
        </p:nvSpPr>
        <p:spPr>
          <a:xfrm>
            <a:off x="7943069" y="3519310"/>
            <a:ext cx="9712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Фанаты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2AB361B-DAB9-48E1-AA56-D2969B528FCF}"/>
              </a:ext>
            </a:extLst>
          </p:cNvPr>
          <p:cNvSpPr txBox="1"/>
          <p:nvPr/>
        </p:nvSpPr>
        <p:spPr>
          <a:xfrm>
            <a:off x="7399133" y="2074520"/>
            <a:ext cx="1237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Соперники</a:t>
            </a:r>
          </a:p>
        </p:txBody>
      </p: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xmlns="" id="{B36B2C3F-0F55-4852-AD40-588DD3E88415}"/>
              </a:ext>
            </a:extLst>
          </p:cNvPr>
          <p:cNvCxnSpPr>
            <a:cxnSpLocks/>
          </p:cNvCxnSpPr>
          <p:nvPr/>
        </p:nvCxnSpPr>
        <p:spPr>
          <a:xfrm flipV="1">
            <a:off x="4518553" y="3786984"/>
            <a:ext cx="638494" cy="28607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xmlns="" id="{FB342F2F-2DA4-469A-99DB-922BD44CC543}"/>
              </a:ext>
            </a:extLst>
          </p:cNvPr>
          <p:cNvCxnSpPr>
            <a:cxnSpLocks/>
          </p:cNvCxnSpPr>
          <p:nvPr/>
        </p:nvCxnSpPr>
        <p:spPr>
          <a:xfrm>
            <a:off x="4356649" y="2985424"/>
            <a:ext cx="728450" cy="6312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xmlns="" id="{026A774A-6F4D-42F6-B54D-D833B483BBE8}"/>
              </a:ext>
            </a:extLst>
          </p:cNvPr>
          <p:cNvCxnSpPr>
            <a:cxnSpLocks/>
          </p:cNvCxnSpPr>
          <p:nvPr/>
        </p:nvCxnSpPr>
        <p:spPr>
          <a:xfrm>
            <a:off x="4888603" y="2163272"/>
            <a:ext cx="464988" cy="42824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xmlns="" id="{D6FF6FAD-25DD-477A-A672-0847DFC5A5C4}"/>
              </a:ext>
            </a:extLst>
          </p:cNvPr>
          <p:cNvCxnSpPr>
            <a:cxnSpLocks/>
          </p:cNvCxnSpPr>
          <p:nvPr/>
        </p:nvCxnSpPr>
        <p:spPr>
          <a:xfrm flipH="1">
            <a:off x="6165339" y="1938677"/>
            <a:ext cx="27681" cy="56201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xmlns="" id="{C3FE3A19-44A4-4F21-BB43-E2D76AA17634}"/>
              </a:ext>
            </a:extLst>
          </p:cNvPr>
          <p:cNvCxnSpPr>
            <a:cxnSpLocks/>
          </p:cNvCxnSpPr>
          <p:nvPr/>
        </p:nvCxnSpPr>
        <p:spPr>
          <a:xfrm flipV="1">
            <a:off x="5513033" y="4229261"/>
            <a:ext cx="215207" cy="56349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xmlns="" id="{F2DB52DD-797D-4074-A298-C21AE138E431}"/>
              </a:ext>
            </a:extLst>
          </p:cNvPr>
          <p:cNvCxnSpPr>
            <a:cxnSpLocks/>
          </p:cNvCxnSpPr>
          <p:nvPr/>
        </p:nvCxnSpPr>
        <p:spPr>
          <a:xfrm flipH="1">
            <a:off x="6729724" y="2443683"/>
            <a:ext cx="550087" cy="35034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xmlns="" id="{B0C07ADF-02F1-468D-907B-CDF3127A90D6}"/>
              </a:ext>
            </a:extLst>
          </p:cNvPr>
          <p:cNvCxnSpPr>
            <a:cxnSpLocks/>
          </p:cNvCxnSpPr>
          <p:nvPr/>
        </p:nvCxnSpPr>
        <p:spPr>
          <a:xfrm flipH="1" flipV="1">
            <a:off x="6638680" y="4046451"/>
            <a:ext cx="484695" cy="58828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>
            <a:extLst>
              <a:ext uri="{FF2B5EF4-FFF2-40B4-BE49-F238E27FC236}">
                <a16:creationId xmlns:a16="http://schemas.microsoft.com/office/drawing/2014/main" xmlns="" id="{2A9F90A9-E08C-4CE9-83CA-C22119C7BAFC}"/>
              </a:ext>
            </a:extLst>
          </p:cNvPr>
          <p:cNvCxnSpPr>
            <a:cxnSpLocks/>
          </p:cNvCxnSpPr>
          <p:nvPr/>
        </p:nvCxnSpPr>
        <p:spPr>
          <a:xfrm flipH="1" flipV="1">
            <a:off x="6984335" y="3410347"/>
            <a:ext cx="799982" cy="10896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660914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510</Words>
  <Application>Microsoft Office PowerPoint</Application>
  <PresentationFormat>Произвольный</PresentationFormat>
  <Paragraphs>118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1_Тема Office</vt:lpstr>
      <vt:lpstr>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Капанадзе Елизавета Петровна</dc:creator>
  <cp:lastModifiedBy>User</cp:lastModifiedBy>
  <cp:revision>40</cp:revision>
  <dcterms:created xsi:type="dcterms:W3CDTF">2021-04-16T06:33:14Z</dcterms:created>
  <dcterms:modified xsi:type="dcterms:W3CDTF">2025-10-16T06:07:46Z</dcterms:modified>
</cp:coreProperties>
</file>